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1" r:id="rId1"/>
  </p:sldMasterIdLst>
  <p:notesMasterIdLst>
    <p:notesMasterId r:id="rId23"/>
  </p:notesMasterIdLst>
  <p:sldIdLst>
    <p:sldId id="256" r:id="rId2"/>
    <p:sldId id="257" r:id="rId3"/>
    <p:sldId id="277" r:id="rId4"/>
    <p:sldId id="279" r:id="rId5"/>
    <p:sldId id="278" r:id="rId6"/>
    <p:sldId id="283" r:id="rId7"/>
    <p:sldId id="284" r:id="rId8"/>
    <p:sldId id="280" r:id="rId9"/>
    <p:sldId id="281" r:id="rId10"/>
    <p:sldId id="282" r:id="rId11"/>
    <p:sldId id="285" r:id="rId12"/>
    <p:sldId id="286" r:id="rId13"/>
    <p:sldId id="287" r:id="rId14"/>
    <p:sldId id="293" r:id="rId15"/>
    <p:sldId id="289" r:id="rId16"/>
    <p:sldId id="294" r:id="rId17"/>
    <p:sldId id="288" r:id="rId18"/>
    <p:sldId id="292" r:id="rId19"/>
    <p:sldId id="290" r:id="rId20"/>
    <p:sldId id="291" r:id="rId21"/>
    <p:sldId id="295" r:id="rId22"/>
  </p:sldIdLst>
  <p:sldSz cx="9144000" cy="5143500" type="screen16x9"/>
  <p:notesSz cx="6858000" cy="9144000"/>
  <p:embeddedFontLst>
    <p:embeddedFont>
      <p:font typeface="Trebuchet MS" panose="020B0603020202020204" pitchFamily="34"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281B"/>
    <a:srgbClr val="C36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E0B54E-2DDC-4DDF-AB74-BB752A55D5B1}" v="2880" dt="2022-05-22T23:15:44.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87" autoAdjust="0"/>
  </p:normalViewPr>
  <p:slideViewPr>
    <p:cSldViewPr snapToGrid="0">
      <p:cViewPr varScale="1">
        <p:scale>
          <a:sx n="55" d="100"/>
          <a:sy n="55" d="100"/>
        </p:scale>
        <p:origin x="1600" y="3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vi Narayanan" userId="df5a3a9d053ab1a1" providerId="LiveId" clId="{61E0B54E-2DDC-4DDF-AB74-BB752A55D5B1}"/>
    <pc:docChg chg="undo redo custSel addSld delSld modSld sldOrd modMainMaster">
      <pc:chgData name="Tejasvi Narayanan" userId="df5a3a9d053ab1a1" providerId="LiveId" clId="{61E0B54E-2DDC-4DDF-AB74-BB752A55D5B1}" dt="2022-05-22T23:15:44.822" v="14376"/>
      <pc:docMkLst>
        <pc:docMk/>
      </pc:docMkLst>
      <pc:sldChg chg="addSp delSp modSp mod modTransition setBg addAnim delAnim modAnim setClrOvrMap delDesignElem modNotes modNotesTx">
        <pc:chgData name="Tejasvi Narayanan" userId="df5a3a9d053ab1a1" providerId="LiveId" clId="{61E0B54E-2DDC-4DDF-AB74-BB752A55D5B1}" dt="2022-05-22T20:50:46.424" v="14374"/>
        <pc:sldMkLst>
          <pc:docMk/>
          <pc:sldMk cId="0" sldId="256"/>
        </pc:sldMkLst>
        <pc:spChg chg="add mod">
          <ac:chgData name="Tejasvi Narayanan" userId="df5a3a9d053ab1a1" providerId="LiveId" clId="{61E0B54E-2DDC-4DDF-AB74-BB752A55D5B1}" dt="2022-05-21T21:03:25.686" v="188" actId="1076"/>
          <ac:spMkLst>
            <pc:docMk/>
            <pc:sldMk cId="0" sldId="256"/>
            <ac:spMk id="23" creationId="{544E14D5-2319-7386-2022-D636A3A7CF66}"/>
          </ac:spMkLst>
        </pc:spChg>
        <pc:spChg chg="add del">
          <ac:chgData name="Tejasvi Narayanan" userId="df5a3a9d053ab1a1" providerId="LiveId" clId="{61E0B54E-2DDC-4DDF-AB74-BB752A55D5B1}" dt="2022-05-19T22:50:01.354" v="9"/>
          <ac:spMkLst>
            <pc:docMk/>
            <pc:sldMk cId="0" sldId="256"/>
            <ac:spMk id="106" creationId="{27577DEC-D9A5-404D-9789-702F4319BEC8}"/>
          </ac:spMkLst>
        </pc:spChg>
        <pc:spChg chg="add del">
          <ac:chgData name="Tejasvi Narayanan" userId="df5a3a9d053ab1a1" providerId="LiveId" clId="{61E0B54E-2DDC-4DDF-AB74-BB752A55D5B1}" dt="2022-05-21T20:24:17.196" v="36" actId="26606"/>
          <ac:spMkLst>
            <pc:docMk/>
            <pc:sldMk cId="0" sldId="256"/>
            <ac:spMk id="110" creationId="{66D61E08-70C3-48D8-BEA0-787111DC30DA}"/>
          </ac:spMkLst>
        </pc:spChg>
        <pc:spChg chg="add del">
          <ac:chgData name="Tejasvi Narayanan" userId="df5a3a9d053ab1a1" providerId="LiveId" clId="{61E0B54E-2DDC-4DDF-AB74-BB752A55D5B1}" dt="2022-05-19T22:51:02.466" v="17" actId="26606"/>
          <ac:spMkLst>
            <pc:docMk/>
            <pc:sldMk cId="0" sldId="256"/>
            <ac:spMk id="111" creationId="{8CDA3497-1EDA-4EB3-9C27-4D9835D30AAB}"/>
          </ac:spMkLst>
        </pc:spChg>
        <pc:spChg chg="add del">
          <ac:chgData name="Tejasvi Narayanan" userId="df5a3a9d053ab1a1" providerId="LiveId" clId="{61E0B54E-2DDC-4DDF-AB74-BB752A55D5B1}" dt="2022-05-21T20:24:17.196" v="36" actId="26606"/>
          <ac:spMkLst>
            <pc:docMk/>
            <pc:sldMk cId="0" sldId="256"/>
            <ac:spMk id="112" creationId="{FC55298F-0AE5-478E-AD2B-03C2614C5833}"/>
          </ac:spMkLst>
        </pc:spChg>
        <pc:spChg chg="add del">
          <ac:chgData name="Tejasvi Narayanan" userId="df5a3a9d053ab1a1" providerId="LiveId" clId="{61E0B54E-2DDC-4DDF-AB74-BB752A55D5B1}" dt="2022-05-19T22:51:02.466" v="17" actId="26606"/>
          <ac:spMkLst>
            <pc:docMk/>
            <pc:sldMk cId="0" sldId="256"/>
            <ac:spMk id="113" creationId="{41F9764E-9AA0-49A3-9EA2-885EE9914014}"/>
          </ac:spMkLst>
        </pc:spChg>
        <pc:spChg chg="add del">
          <ac:chgData name="Tejasvi Narayanan" userId="df5a3a9d053ab1a1" providerId="LiveId" clId="{61E0B54E-2DDC-4DDF-AB74-BB752A55D5B1}" dt="2022-05-21T20:24:17.196" v="36" actId="26606"/>
          <ac:spMkLst>
            <pc:docMk/>
            <pc:sldMk cId="0" sldId="256"/>
            <ac:spMk id="114" creationId="{C180E4EA-0B63-4779-A895-7E90E71088F3}"/>
          </ac:spMkLst>
        </pc:spChg>
        <pc:spChg chg="add del">
          <ac:chgData name="Tejasvi Narayanan" userId="df5a3a9d053ab1a1" providerId="LiveId" clId="{61E0B54E-2DDC-4DDF-AB74-BB752A55D5B1}" dt="2022-05-19T22:51:02.466" v="17" actId="26606"/>
          <ac:spMkLst>
            <pc:docMk/>
            <pc:sldMk cId="0" sldId="256"/>
            <ac:spMk id="115" creationId="{FA3A4F4A-4DC4-43F2-AC2D-06211A812FC0}"/>
          </ac:spMkLst>
        </pc:spChg>
        <pc:spChg chg="add del">
          <ac:chgData name="Tejasvi Narayanan" userId="df5a3a9d053ab1a1" providerId="LiveId" clId="{61E0B54E-2DDC-4DDF-AB74-BB752A55D5B1}" dt="2022-05-21T20:24:17.196" v="36" actId="26606"/>
          <ac:spMkLst>
            <pc:docMk/>
            <pc:sldMk cId="0" sldId="256"/>
            <ac:spMk id="116" creationId="{CEE01D9D-3DE8-4EED-B0D3-8F3C79CC7673}"/>
          </ac:spMkLst>
        </pc:spChg>
        <pc:spChg chg="add del">
          <ac:chgData name="Tejasvi Narayanan" userId="df5a3a9d053ab1a1" providerId="LiveId" clId="{61E0B54E-2DDC-4DDF-AB74-BB752A55D5B1}" dt="2022-05-19T22:51:02.466" v="17" actId="26606"/>
          <ac:spMkLst>
            <pc:docMk/>
            <pc:sldMk cId="0" sldId="256"/>
            <ac:spMk id="117" creationId="{84CFB374-B343-457A-B567-B4D784B1FEAE}"/>
          </ac:spMkLst>
        </pc:spChg>
        <pc:spChg chg="add del">
          <ac:chgData name="Tejasvi Narayanan" userId="df5a3a9d053ab1a1" providerId="LiveId" clId="{61E0B54E-2DDC-4DDF-AB74-BB752A55D5B1}" dt="2022-05-21T20:24:17.196" v="36" actId="26606"/>
          <ac:spMkLst>
            <pc:docMk/>
            <pc:sldMk cId="0" sldId="256"/>
            <ac:spMk id="118" creationId="{89AF5CE9-607F-43F4-8983-DCD6DA4051FD}"/>
          </ac:spMkLst>
        </pc:spChg>
        <pc:spChg chg="add del">
          <ac:chgData name="Tejasvi Narayanan" userId="df5a3a9d053ab1a1" providerId="LiveId" clId="{61E0B54E-2DDC-4DDF-AB74-BB752A55D5B1}" dt="2022-05-19T22:51:02.466" v="17" actId="26606"/>
          <ac:spMkLst>
            <pc:docMk/>
            <pc:sldMk cId="0" sldId="256"/>
            <ac:spMk id="119" creationId="{0597FEEE-1E11-4396-BB69-B43FA92F9580}"/>
          </ac:spMkLst>
        </pc:spChg>
        <pc:spChg chg="add del">
          <ac:chgData name="Tejasvi Narayanan" userId="df5a3a9d053ab1a1" providerId="LiveId" clId="{61E0B54E-2DDC-4DDF-AB74-BB752A55D5B1}" dt="2022-05-21T20:24:17.196" v="36" actId="26606"/>
          <ac:spMkLst>
            <pc:docMk/>
            <pc:sldMk cId="0" sldId="256"/>
            <ac:spMk id="120" creationId="{6EEA2DBD-9E1E-4521-8C01-F32AD18A89E3}"/>
          </ac:spMkLst>
        </pc:spChg>
        <pc:spChg chg="add del">
          <ac:chgData name="Tejasvi Narayanan" userId="df5a3a9d053ab1a1" providerId="LiveId" clId="{61E0B54E-2DDC-4DDF-AB74-BB752A55D5B1}" dt="2022-05-19T22:51:02.466" v="17" actId="26606"/>
          <ac:spMkLst>
            <pc:docMk/>
            <pc:sldMk cId="0" sldId="256"/>
            <ac:spMk id="121" creationId="{A2DB2F81-3E68-4044-B7C2-03DEEC50D8F5}"/>
          </ac:spMkLst>
        </pc:spChg>
        <pc:spChg chg="add del">
          <ac:chgData name="Tejasvi Narayanan" userId="df5a3a9d053ab1a1" providerId="LiveId" clId="{61E0B54E-2DDC-4DDF-AB74-BB752A55D5B1}" dt="2022-05-21T20:24:17.196" v="36" actId="26606"/>
          <ac:spMkLst>
            <pc:docMk/>
            <pc:sldMk cId="0" sldId="256"/>
            <ac:spMk id="122" creationId="{15BBD2C1-BA9B-46A9-A27A-33498B169272}"/>
          </ac:spMkLst>
        </pc:spChg>
        <pc:spChg chg="add del">
          <ac:chgData name="Tejasvi Narayanan" userId="df5a3a9d053ab1a1" providerId="LiveId" clId="{61E0B54E-2DDC-4DDF-AB74-BB752A55D5B1}" dt="2022-05-19T22:51:02.466" v="17" actId="26606"/>
          <ac:spMkLst>
            <pc:docMk/>
            <pc:sldMk cId="0" sldId="256"/>
            <ac:spMk id="123" creationId="{DC2F7294-2397-4C96-AB1E-E66CDEA3B5DF}"/>
          </ac:spMkLst>
        </pc:spChg>
        <pc:spChg chg="add del">
          <ac:chgData name="Tejasvi Narayanan" userId="df5a3a9d053ab1a1" providerId="LiveId" clId="{61E0B54E-2DDC-4DDF-AB74-BB752A55D5B1}" dt="2022-05-19T22:52:38.248" v="28" actId="26606"/>
          <ac:spMkLst>
            <pc:docMk/>
            <pc:sldMk cId="0" sldId="256"/>
            <ac:spMk id="174" creationId="{8CDA3497-1EDA-4EB3-9C27-4D9835D30AAB}"/>
          </ac:spMkLst>
        </pc:spChg>
        <pc:spChg chg="add del">
          <ac:chgData name="Tejasvi Narayanan" userId="df5a3a9d053ab1a1" providerId="LiveId" clId="{61E0B54E-2DDC-4DDF-AB74-BB752A55D5B1}" dt="2022-05-19T22:52:38.248" v="28" actId="26606"/>
          <ac:spMkLst>
            <pc:docMk/>
            <pc:sldMk cId="0" sldId="256"/>
            <ac:spMk id="176" creationId="{41F9764E-9AA0-49A3-9EA2-885EE9914014}"/>
          </ac:spMkLst>
        </pc:spChg>
        <pc:spChg chg="add del">
          <ac:chgData name="Tejasvi Narayanan" userId="df5a3a9d053ab1a1" providerId="LiveId" clId="{61E0B54E-2DDC-4DDF-AB74-BB752A55D5B1}" dt="2022-05-19T22:52:38.248" v="28" actId="26606"/>
          <ac:spMkLst>
            <pc:docMk/>
            <pc:sldMk cId="0" sldId="256"/>
            <ac:spMk id="178" creationId="{FA3A4F4A-4DC4-43F2-AC2D-06211A812FC0}"/>
          </ac:spMkLst>
        </pc:spChg>
        <pc:spChg chg="add del">
          <ac:chgData name="Tejasvi Narayanan" userId="df5a3a9d053ab1a1" providerId="LiveId" clId="{61E0B54E-2DDC-4DDF-AB74-BB752A55D5B1}" dt="2022-05-19T22:52:38.248" v="28" actId="26606"/>
          <ac:spMkLst>
            <pc:docMk/>
            <pc:sldMk cId="0" sldId="256"/>
            <ac:spMk id="180" creationId="{84CFB374-B343-457A-B567-B4D784B1FEAE}"/>
          </ac:spMkLst>
        </pc:spChg>
        <pc:spChg chg="add del">
          <ac:chgData name="Tejasvi Narayanan" userId="df5a3a9d053ab1a1" providerId="LiveId" clId="{61E0B54E-2DDC-4DDF-AB74-BB752A55D5B1}" dt="2022-05-19T22:52:38.248" v="28" actId="26606"/>
          <ac:spMkLst>
            <pc:docMk/>
            <pc:sldMk cId="0" sldId="256"/>
            <ac:spMk id="182" creationId="{0597FEEE-1E11-4396-BB69-B43FA92F9580}"/>
          </ac:spMkLst>
        </pc:spChg>
        <pc:spChg chg="add del">
          <ac:chgData name="Tejasvi Narayanan" userId="df5a3a9d053ab1a1" providerId="LiveId" clId="{61E0B54E-2DDC-4DDF-AB74-BB752A55D5B1}" dt="2022-05-19T22:52:38.248" v="28" actId="26606"/>
          <ac:spMkLst>
            <pc:docMk/>
            <pc:sldMk cId="0" sldId="256"/>
            <ac:spMk id="184" creationId="{A2DB2F81-3E68-4044-B7C2-03DEEC50D8F5}"/>
          </ac:spMkLst>
        </pc:spChg>
        <pc:spChg chg="add del">
          <ac:chgData name="Tejasvi Narayanan" userId="df5a3a9d053ab1a1" providerId="LiveId" clId="{61E0B54E-2DDC-4DDF-AB74-BB752A55D5B1}" dt="2022-05-19T22:52:38.248" v="28" actId="26606"/>
          <ac:spMkLst>
            <pc:docMk/>
            <pc:sldMk cId="0" sldId="256"/>
            <ac:spMk id="186" creationId="{DC2F7294-2397-4C96-AB1E-E66CDEA3B5DF}"/>
          </ac:spMkLst>
        </pc:spChg>
        <pc:spChg chg="mod ord">
          <ac:chgData name="Tejasvi Narayanan" userId="df5a3a9d053ab1a1" providerId="LiveId" clId="{61E0B54E-2DDC-4DDF-AB74-BB752A55D5B1}" dt="2022-05-21T21:38:21.431" v="1869" actId="1076"/>
          <ac:spMkLst>
            <pc:docMk/>
            <pc:sldMk cId="0" sldId="256"/>
            <ac:spMk id="228" creationId="{00000000-0000-0000-0000-000000000000}"/>
          </ac:spMkLst>
        </pc:spChg>
        <pc:spChg chg="mod">
          <ac:chgData name="Tejasvi Narayanan" userId="df5a3a9d053ab1a1" providerId="LiveId" clId="{61E0B54E-2DDC-4DDF-AB74-BB752A55D5B1}" dt="2022-05-22T19:26:38.394" v="7802" actId="20577"/>
          <ac:spMkLst>
            <pc:docMk/>
            <pc:sldMk cId="0" sldId="256"/>
            <ac:spMk id="229" creationId="{00000000-0000-0000-0000-000000000000}"/>
          </ac:spMkLst>
        </pc:spChg>
        <pc:spChg chg="add del">
          <ac:chgData name="Tejasvi Narayanan" userId="df5a3a9d053ab1a1" providerId="LiveId" clId="{61E0B54E-2DDC-4DDF-AB74-BB752A55D5B1}" dt="2022-05-19T22:52:56.027" v="32" actId="26606"/>
          <ac:spMkLst>
            <pc:docMk/>
            <pc:sldMk cId="0" sldId="256"/>
            <ac:spMk id="238" creationId="{66D61E08-70C3-48D8-BEA0-787111DC30DA}"/>
          </ac:spMkLst>
        </pc:spChg>
        <pc:spChg chg="add del">
          <ac:chgData name="Tejasvi Narayanan" userId="df5a3a9d053ab1a1" providerId="LiveId" clId="{61E0B54E-2DDC-4DDF-AB74-BB752A55D5B1}" dt="2022-05-19T22:52:56.027" v="32" actId="26606"/>
          <ac:spMkLst>
            <pc:docMk/>
            <pc:sldMk cId="0" sldId="256"/>
            <ac:spMk id="240" creationId="{FC55298F-0AE5-478E-AD2B-03C2614C5833}"/>
          </ac:spMkLst>
        </pc:spChg>
        <pc:spChg chg="add del">
          <ac:chgData name="Tejasvi Narayanan" userId="df5a3a9d053ab1a1" providerId="LiveId" clId="{61E0B54E-2DDC-4DDF-AB74-BB752A55D5B1}" dt="2022-05-19T22:52:56.027" v="32" actId="26606"/>
          <ac:spMkLst>
            <pc:docMk/>
            <pc:sldMk cId="0" sldId="256"/>
            <ac:spMk id="242" creationId="{C180E4EA-0B63-4779-A895-7E90E71088F3}"/>
          </ac:spMkLst>
        </pc:spChg>
        <pc:spChg chg="add del">
          <ac:chgData name="Tejasvi Narayanan" userId="df5a3a9d053ab1a1" providerId="LiveId" clId="{61E0B54E-2DDC-4DDF-AB74-BB752A55D5B1}" dt="2022-05-19T22:52:56.027" v="32" actId="26606"/>
          <ac:spMkLst>
            <pc:docMk/>
            <pc:sldMk cId="0" sldId="256"/>
            <ac:spMk id="244" creationId="{CEE01D9D-3DE8-4EED-B0D3-8F3C79CC7673}"/>
          </ac:spMkLst>
        </pc:spChg>
        <pc:spChg chg="add del">
          <ac:chgData name="Tejasvi Narayanan" userId="df5a3a9d053ab1a1" providerId="LiveId" clId="{61E0B54E-2DDC-4DDF-AB74-BB752A55D5B1}" dt="2022-05-19T22:52:56.027" v="32" actId="26606"/>
          <ac:spMkLst>
            <pc:docMk/>
            <pc:sldMk cId="0" sldId="256"/>
            <ac:spMk id="246" creationId="{89AF5CE9-607F-43F4-8983-DCD6DA4051FD}"/>
          </ac:spMkLst>
        </pc:spChg>
        <pc:spChg chg="add del">
          <ac:chgData name="Tejasvi Narayanan" userId="df5a3a9d053ab1a1" providerId="LiveId" clId="{61E0B54E-2DDC-4DDF-AB74-BB752A55D5B1}" dt="2022-05-19T22:52:56.027" v="32" actId="26606"/>
          <ac:spMkLst>
            <pc:docMk/>
            <pc:sldMk cId="0" sldId="256"/>
            <ac:spMk id="248" creationId="{6EEA2DBD-9E1E-4521-8C01-F32AD18A89E3}"/>
          </ac:spMkLst>
        </pc:spChg>
        <pc:spChg chg="add del">
          <ac:chgData name="Tejasvi Narayanan" userId="df5a3a9d053ab1a1" providerId="LiveId" clId="{61E0B54E-2DDC-4DDF-AB74-BB752A55D5B1}" dt="2022-05-19T22:52:56.027" v="32" actId="26606"/>
          <ac:spMkLst>
            <pc:docMk/>
            <pc:sldMk cId="0" sldId="256"/>
            <ac:spMk id="250" creationId="{15BBD2C1-BA9B-46A9-A27A-33498B169272}"/>
          </ac:spMkLst>
        </pc:spChg>
        <pc:spChg chg="add del">
          <ac:chgData name="Tejasvi Narayanan" userId="df5a3a9d053ab1a1" providerId="LiveId" clId="{61E0B54E-2DDC-4DDF-AB74-BB752A55D5B1}" dt="2022-05-21T20:24:49.231" v="39"/>
          <ac:spMkLst>
            <pc:docMk/>
            <pc:sldMk cId="0" sldId="256"/>
            <ac:spMk id="257" creationId="{8CDA3497-1EDA-4EB3-9C27-4D9835D30AAB}"/>
          </ac:spMkLst>
        </pc:spChg>
        <pc:spChg chg="add del">
          <ac:chgData name="Tejasvi Narayanan" userId="df5a3a9d053ab1a1" providerId="LiveId" clId="{61E0B54E-2DDC-4DDF-AB74-BB752A55D5B1}" dt="2022-05-21T20:24:49.231" v="39"/>
          <ac:spMkLst>
            <pc:docMk/>
            <pc:sldMk cId="0" sldId="256"/>
            <ac:spMk id="259" creationId="{41F9764E-9AA0-49A3-9EA2-885EE9914014}"/>
          </ac:spMkLst>
        </pc:spChg>
        <pc:spChg chg="add del">
          <ac:chgData name="Tejasvi Narayanan" userId="df5a3a9d053ab1a1" providerId="LiveId" clId="{61E0B54E-2DDC-4DDF-AB74-BB752A55D5B1}" dt="2022-05-21T20:24:49.231" v="39"/>
          <ac:spMkLst>
            <pc:docMk/>
            <pc:sldMk cId="0" sldId="256"/>
            <ac:spMk id="261" creationId="{FA3A4F4A-4DC4-43F2-AC2D-06211A812FC0}"/>
          </ac:spMkLst>
        </pc:spChg>
        <pc:spChg chg="add del">
          <ac:chgData name="Tejasvi Narayanan" userId="df5a3a9d053ab1a1" providerId="LiveId" clId="{61E0B54E-2DDC-4DDF-AB74-BB752A55D5B1}" dt="2022-05-21T20:24:49.231" v="39"/>
          <ac:spMkLst>
            <pc:docMk/>
            <pc:sldMk cId="0" sldId="256"/>
            <ac:spMk id="263" creationId="{84CFB374-B343-457A-B567-B4D784B1FEAE}"/>
          </ac:spMkLst>
        </pc:spChg>
        <pc:spChg chg="add del">
          <ac:chgData name="Tejasvi Narayanan" userId="df5a3a9d053ab1a1" providerId="LiveId" clId="{61E0B54E-2DDC-4DDF-AB74-BB752A55D5B1}" dt="2022-05-21T20:24:49.231" v="39"/>
          <ac:spMkLst>
            <pc:docMk/>
            <pc:sldMk cId="0" sldId="256"/>
            <ac:spMk id="265" creationId="{0597FEEE-1E11-4396-BB69-B43FA92F9580}"/>
          </ac:spMkLst>
        </pc:spChg>
        <pc:spChg chg="add del">
          <ac:chgData name="Tejasvi Narayanan" userId="df5a3a9d053ab1a1" providerId="LiveId" clId="{61E0B54E-2DDC-4DDF-AB74-BB752A55D5B1}" dt="2022-05-21T20:24:49.231" v="39"/>
          <ac:spMkLst>
            <pc:docMk/>
            <pc:sldMk cId="0" sldId="256"/>
            <ac:spMk id="267" creationId="{A2DB2F81-3E68-4044-B7C2-03DEEC50D8F5}"/>
          </ac:spMkLst>
        </pc:spChg>
        <pc:spChg chg="add del">
          <ac:chgData name="Tejasvi Narayanan" userId="df5a3a9d053ab1a1" providerId="LiveId" clId="{61E0B54E-2DDC-4DDF-AB74-BB752A55D5B1}" dt="2022-05-21T20:24:49.231" v="39"/>
          <ac:spMkLst>
            <pc:docMk/>
            <pc:sldMk cId="0" sldId="256"/>
            <ac:spMk id="269" creationId="{DC2F7294-2397-4C96-AB1E-E66CDEA3B5DF}"/>
          </ac:spMkLst>
        </pc:spChg>
        <pc:grpChg chg="add del">
          <ac:chgData name="Tejasvi Narayanan" userId="df5a3a9d053ab1a1" providerId="LiveId" clId="{61E0B54E-2DDC-4DDF-AB74-BB752A55D5B1}" dt="2022-05-19T22:50:01.354" v="9"/>
          <ac:grpSpMkLst>
            <pc:docMk/>
            <pc:sldMk cId="0" sldId="256"/>
            <ac:grpSpMk id="108" creationId="{CEEA9366-CEA8-4F23-B065-4337F0D836FE}"/>
          </ac:grpSpMkLst>
        </pc:grpChg>
        <pc:picChg chg="add del mod">
          <ac:chgData name="Tejasvi Narayanan" userId="df5a3a9d053ab1a1" providerId="LiveId" clId="{61E0B54E-2DDC-4DDF-AB74-BB752A55D5B1}" dt="2022-05-22T19:29:20.638" v="7811"/>
          <ac:picMkLst>
            <pc:docMk/>
            <pc:sldMk cId="0" sldId="256"/>
            <ac:picMk id="2" creationId="{79940ABC-DA8A-4669-D2F1-A593A1220733}"/>
          </ac:picMkLst>
        </pc:picChg>
        <pc:picChg chg="add del mod ord">
          <ac:chgData name="Tejasvi Narayanan" userId="df5a3a9d053ab1a1" providerId="LiveId" clId="{61E0B54E-2DDC-4DDF-AB74-BB752A55D5B1}" dt="2022-05-19T22:52:28.810" v="24" actId="478"/>
          <ac:picMkLst>
            <pc:docMk/>
            <pc:sldMk cId="0" sldId="256"/>
            <ac:picMk id="3" creationId="{28F29260-AB2A-7AEA-0A65-9D5CF1AF037B}"/>
          </ac:picMkLst>
        </pc:picChg>
        <pc:picChg chg="add del mod">
          <ac:chgData name="Tejasvi Narayanan" userId="df5a3a9d053ab1a1" providerId="LiveId" clId="{61E0B54E-2DDC-4DDF-AB74-BB752A55D5B1}" dt="2022-05-22T19:29:32.137" v="7813" actId="478"/>
          <ac:picMkLst>
            <pc:docMk/>
            <pc:sldMk cId="0" sldId="256"/>
            <ac:picMk id="3" creationId="{890DDA4C-7FA7-780F-3203-15F0AD75E9DE}"/>
          </ac:picMkLst>
        </pc:picChg>
        <pc:picChg chg="add del mod">
          <ac:chgData name="Tejasvi Narayanan" userId="df5a3a9d053ab1a1" providerId="LiveId" clId="{61E0B54E-2DDC-4DDF-AB74-BB752A55D5B1}" dt="2022-05-22T19:32:58.859" v="7816" actId="478"/>
          <ac:picMkLst>
            <pc:docMk/>
            <pc:sldMk cId="0" sldId="256"/>
            <ac:picMk id="4" creationId="{826DC7A3-3715-CB99-609E-9AC6818776B6}"/>
          </ac:picMkLst>
        </pc:picChg>
        <pc:picChg chg="add mod ord">
          <ac:chgData name="Tejasvi Narayanan" userId="df5a3a9d053ab1a1" providerId="LiveId" clId="{61E0B54E-2DDC-4DDF-AB74-BB752A55D5B1}" dt="2022-05-21T21:01:52.463" v="176" actId="1076"/>
          <ac:picMkLst>
            <pc:docMk/>
            <pc:sldMk cId="0" sldId="256"/>
            <ac:picMk id="5" creationId="{AA5076DC-F0AF-0CFC-B742-A639FC21AE1A}"/>
          </ac:picMkLst>
        </pc:picChg>
        <pc:picChg chg="add del mod">
          <ac:chgData name="Tejasvi Narayanan" userId="df5a3a9d053ab1a1" providerId="LiveId" clId="{61E0B54E-2DDC-4DDF-AB74-BB752A55D5B1}" dt="2022-05-22T20:34:59.069" v="14372"/>
          <ac:picMkLst>
            <pc:docMk/>
            <pc:sldMk cId="0" sldId="256"/>
            <ac:picMk id="6" creationId="{BB006369-1147-E369-F5FC-5FE6E71DD7F7}"/>
          </ac:picMkLst>
        </pc:picChg>
        <pc:picChg chg="add mod">
          <ac:chgData name="Tejasvi Narayanan" userId="df5a3a9d053ab1a1" providerId="LiveId" clId="{61E0B54E-2DDC-4DDF-AB74-BB752A55D5B1}" dt="2022-05-22T20:50:46.424" v="14374"/>
          <ac:picMkLst>
            <pc:docMk/>
            <pc:sldMk cId="0" sldId="256"/>
            <ac:picMk id="7" creationId="{D07DA64C-7B0C-F7C8-E45D-77534DBFA9B6}"/>
          </ac:picMkLst>
        </pc:picChg>
        <pc:picChg chg="add del">
          <ac:chgData name="Tejasvi Narayanan" userId="df5a3a9d053ab1a1" providerId="LiveId" clId="{61E0B54E-2DDC-4DDF-AB74-BB752A55D5B1}" dt="2022-05-19T22:50:43.844" v="13" actId="478"/>
          <ac:picMkLst>
            <pc:docMk/>
            <pc:sldMk cId="0" sldId="256"/>
            <ac:picMk id="231" creationId="{634DCB09-9C27-8A4F-A3E7-AC6DEB11DF6D}"/>
          </ac:picMkLst>
        </pc:picChg>
        <pc:cxnChg chg="add del">
          <ac:chgData name="Tejasvi Narayanan" userId="df5a3a9d053ab1a1" providerId="LiveId" clId="{61E0B54E-2DDC-4DDF-AB74-BB752A55D5B1}" dt="2022-05-19T22:51:02.466" v="17" actId="26606"/>
          <ac:cxnSpMkLst>
            <pc:docMk/>
            <pc:sldMk cId="0" sldId="256"/>
            <ac:cxnSpMk id="107" creationId="{27A85E05-9D34-4977-8352-DB3956997445}"/>
          </ac:cxnSpMkLst>
        </pc:cxnChg>
        <pc:cxnChg chg="add del">
          <ac:chgData name="Tejasvi Narayanan" userId="df5a3a9d053ab1a1" providerId="LiveId" clId="{61E0B54E-2DDC-4DDF-AB74-BB752A55D5B1}" dt="2022-05-19T22:51:02.466" v="17" actId="26606"/>
          <ac:cxnSpMkLst>
            <pc:docMk/>
            <pc:sldMk cId="0" sldId="256"/>
            <ac:cxnSpMk id="109" creationId="{5CDED616-E554-4DB6-9F28-08F38A64A940}"/>
          </ac:cxnSpMkLst>
        </pc:cxnChg>
        <pc:cxnChg chg="add del">
          <ac:chgData name="Tejasvi Narayanan" userId="df5a3a9d053ab1a1" providerId="LiveId" clId="{61E0B54E-2DDC-4DDF-AB74-BB752A55D5B1}" dt="2022-05-21T20:24:49.231" v="39"/>
          <ac:cxnSpMkLst>
            <pc:docMk/>
            <pc:sldMk cId="0" sldId="256"/>
            <ac:cxnSpMk id="127" creationId="{27A85E05-9D34-4977-8352-DB3956997445}"/>
          </ac:cxnSpMkLst>
        </pc:cxnChg>
        <pc:cxnChg chg="add del">
          <ac:chgData name="Tejasvi Narayanan" userId="df5a3a9d053ab1a1" providerId="LiveId" clId="{61E0B54E-2DDC-4DDF-AB74-BB752A55D5B1}" dt="2022-05-21T20:24:49.231" v="39"/>
          <ac:cxnSpMkLst>
            <pc:docMk/>
            <pc:sldMk cId="0" sldId="256"/>
            <ac:cxnSpMk id="129" creationId="{5CDED616-E554-4DB6-9F28-08F38A64A940}"/>
          </ac:cxnSpMkLst>
        </pc:cxnChg>
        <pc:cxnChg chg="add del">
          <ac:chgData name="Tejasvi Narayanan" userId="df5a3a9d053ab1a1" providerId="LiveId" clId="{61E0B54E-2DDC-4DDF-AB74-BB752A55D5B1}" dt="2022-05-19T22:52:38.248" v="28" actId="26606"/>
          <ac:cxnSpMkLst>
            <pc:docMk/>
            <pc:sldMk cId="0" sldId="256"/>
            <ac:cxnSpMk id="170" creationId="{27A85E05-9D34-4977-8352-DB3956997445}"/>
          </ac:cxnSpMkLst>
        </pc:cxnChg>
        <pc:cxnChg chg="add del">
          <ac:chgData name="Tejasvi Narayanan" userId="df5a3a9d053ab1a1" providerId="LiveId" clId="{61E0B54E-2DDC-4DDF-AB74-BB752A55D5B1}" dt="2022-05-19T22:52:38.248" v="28" actId="26606"/>
          <ac:cxnSpMkLst>
            <pc:docMk/>
            <pc:sldMk cId="0" sldId="256"/>
            <ac:cxnSpMk id="172" creationId="{5CDED616-E554-4DB6-9F28-08F38A64A940}"/>
          </ac:cxnSpMkLst>
        </pc:cxnChg>
        <pc:cxnChg chg="add del">
          <ac:chgData name="Tejasvi Narayanan" userId="df5a3a9d053ab1a1" providerId="LiveId" clId="{61E0B54E-2DDC-4DDF-AB74-BB752A55D5B1}" dt="2022-05-21T20:24:17.196" v="36" actId="26606"/>
          <ac:cxnSpMkLst>
            <pc:docMk/>
            <pc:sldMk cId="0" sldId="256"/>
            <ac:cxnSpMk id="232" creationId="{A57C1A16-B8AB-4D99-A195-A38F556A6486}"/>
          </ac:cxnSpMkLst>
        </pc:cxnChg>
        <pc:cxnChg chg="add del">
          <ac:chgData name="Tejasvi Narayanan" userId="df5a3a9d053ab1a1" providerId="LiveId" clId="{61E0B54E-2DDC-4DDF-AB74-BB752A55D5B1}" dt="2022-05-21T20:24:17.196" v="36" actId="26606"/>
          <ac:cxnSpMkLst>
            <pc:docMk/>
            <pc:sldMk cId="0" sldId="256"/>
            <ac:cxnSpMk id="233" creationId="{F8A9B20B-D1DD-4573-B5EC-558029519236}"/>
          </ac:cxnSpMkLst>
        </pc:cxnChg>
        <pc:cxnChg chg="add del">
          <ac:chgData name="Tejasvi Narayanan" userId="df5a3a9d053ab1a1" providerId="LiveId" clId="{61E0B54E-2DDC-4DDF-AB74-BB752A55D5B1}" dt="2022-05-19T22:52:56.027" v="32" actId="26606"/>
          <ac:cxnSpMkLst>
            <pc:docMk/>
            <pc:sldMk cId="0" sldId="256"/>
            <ac:cxnSpMk id="234" creationId="{A57C1A16-B8AB-4D99-A195-A38F556A6486}"/>
          </ac:cxnSpMkLst>
        </pc:cxnChg>
        <pc:cxnChg chg="add del">
          <ac:chgData name="Tejasvi Narayanan" userId="df5a3a9d053ab1a1" providerId="LiveId" clId="{61E0B54E-2DDC-4DDF-AB74-BB752A55D5B1}" dt="2022-05-19T22:52:56.027" v="32" actId="26606"/>
          <ac:cxnSpMkLst>
            <pc:docMk/>
            <pc:sldMk cId="0" sldId="256"/>
            <ac:cxnSpMk id="236" creationId="{F8A9B20B-D1DD-4573-B5EC-558029519236}"/>
          </ac:cxnSpMkLst>
        </pc:cxnChg>
      </pc:sldChg>
      <pc:sldChg chg="addSp delSp modSp mod modTransition modAnim modNotes modNotesTx">
        <pc:chgData name="Tejasvi Narayanan" userId="df5a3a9d053ab1a1" providerId="LiveId" clId="{61E0B54E-2DDC-4DDF-AB74-BB752A55D5B1}" dt="2022-05-22T20:50:46.424" v="14374"/>
        <pc:sldMkLst>
          <pc:docMk/>
          <pc:sldMk cId="0" sldId="257"/>
        </pc:sldMkLst>
        <pc:spChg chg="add del mod">
          <ac:chgData name="Tejasvi Narayanan" userId="df5a3a9d053ab1a1" providerId="LiveId" clId="{61E0B54E-2DDC-4DDF-AB74-BB752A55D5B1}" dt="2022-05-21T21:10:10.963" v="339" actId="478"/>
          <ac:spMkLst>
            <pc:docMk/>
            <pc:sldMk cId="0" sldId="257"/>
            <ac:spMk id="3" creationId="{01D03C9A-2223-11DC-A36F-3FE8B9EF43F5}"/>
          </ac:spMkLst>
        </pc:spChg>
        <pc:spChg chg="add mod">
          <ac:chgData name="Tejasvi Narayanan" userId="df5a3a9d053ab1a1" providerId="LiveId" clId="{61E0B54E-2DDC-4DDF-AB74-BB752A55D5B1}" dt="2022-05-21T21:18:48.845" v="892" actId="1076"/>
          <ac:spMkLst>
            <pc:docMk/>
            <pc:sldMk cId="0" sldId="257"/>
            <ac:spMk id="5" creationId="{F24622C8-42B3-2EB9-B3DD-6410A64AA479}"/>
          </ac:spMkLst>
        </pc:spChg>
        <pc:spChg chg="add mod">
          <ac:chgData name="Tejasvi Narayanan" userId="df5a3a9d053ab1a1" providerId="LiveId" clId="{61E0B54E-2DDC-4DDF-AB74-BB752A55D5B1}" dt="2022-05-21T21:17:41.967" v="791" actId="1076"/>
          <ac:spMkLst>
            <pc:docMk/>
            <pc:sldMk cId="0" sldId="257"/>
            <ac:spMk id="8" creationId="{0F9DD6B6-6905-3B4B-E194-7530A7B1BF1E}"/>
          </ac:spMkLst>
        </pc:spChg>
        <pc:spChg chg="add del mod">
          <ac:chgData name="Tejasvi Narayanan" userId="df5a3a9d053ab1a1" providerId="LiveId" clId="{61E0B54E-2DDC-4DDF-AB74-BB752A55D5B1}" dt="2022-05-21T21:10:16.101" v="341" actId="478"/>
          <ac:spMkLst>
            <pc:docMk/>
            <pc:sldMk cId="0" sldId="257"/>
            <ac:spMk id="12" creationId="{CE124B12-7B48-0FBB-F30A-F5AE58825EC4}"/>
          </ac:spMkLst>
        </pc:spChg>
        <pc:spChg chg="add mod">
          <ac:chgData name="Tejasvi Narayanan" userId="df5a3a9d053ab1a1" providerId="LiveId" clId="{61E0B54E-2DDC-4DDF-AB74-BB752A55D5B1}" dt="2022-05-22T20:35:02.797" v="14373" actId="6549"/>
          <ac:spMkLst>
            <pc:docMk/>
            <pc:sldMk cId="0" sldId="257"/>
            <ac:spMk id="17" creationId="{3AF3DF5E-11C4-B20F-E2FB-F73CBD201922}"/>
          </ac:spMkLst>
        </pc:spChg>
        <pc:spChg chg="add del mod">
          <ac:chgData name="Tejasvi Narayanan" userId="df5a3a9d053ab1a1" providerId="LiveId" clId="{61E0B54E-2DDC-4DDF-AB74-BB752A55D5B1}" dt="2022-05-21T21:10:16.101" v="341" actId="478"/>
          <ac:spMkLst>
            <pc:docMk/>
            <pc:sldMk cId="0" sldId="257"/>
            <ac:spMk id="234" creationId="{00000000-0000-0000-0000-000000000000}"/>
          </ac:spMkLst>
        </pc:spChg>
        <pc:spChg chg="del mod">
          <ac:chgData name="Tejasvi Narayanan" userId="df5a3a9d053ab1a1" providerId="LiveId" clId="{61E0B54E-2DDC-4DDF-AB74-BB752A55D5B1}" dt="2022-05-21T21:09:59.883" v="337" actId="478"/>
          <ac:spMkLst>
            <pc:docMk/>
            <pc:sldMk cId="0" sldId="257"/>
            <ac:spMk id="235" creationId="{00000000-0000-0000-0000-000000000000}"/>
          </ac:spMkLst>
        </pc:spChg>
        <pc:spChg chg="add del mod">
          <ac:chgData name="Tejasvi Narayanan" userId="df5a3a9d053ab1a1" providerId="LiveId" clId="{61E0B54E-2DDC-4DDF-AB74-BB752A55D5B1}" dt="2022-05-21T21:10:16.101" v="341" actId="478"/>
          <ac:spMkLst>
            <pc:docMk/>
            <pc:sldMk cId="0" sldId="257"/>
            <ac:spMk id="236" creationId="{00000000-0000-0000-0000-000000000000}"/>
          </ac:spMkLst>
        </pc:spChg>
        <pc:spChg chg="add del mod">
          <ac:chgData name="Tejasvi Narayanan" userId="df5a3a9d053ab1a1" providerId="LiveId" clId="{61E0B54E-2DDC-4DDF-AB74-BB752A55D5B1}" dt="2022-05-21T21:10:16.101" v="341" actId="478"/>
          <ac:spMkLst>
            <pc:docMk/>
            <pc:sldMk cId="0" sldId="257"/>
            <ac:spMk id="237" creationId="{00000000-0000-0000-0000-000000000000}"/>
          </ac:spMkLst>
        </pc:spChg>
        <pc:spChg chg="add del mod">
          <ac:chgData name="Tejasvi Narayanan" userId="df5a3a9d053ab1a1" providerId="LiveId" clId="{61E0B54E-2DDC-4DDF-AB74-BB752A55D5B1}" dt="2022-05-21T21:10:16.101" v="341" actId="478"/>
          <ac:spMkLst>
            <pc:docMk/>
            <pc:sldMk cId="0" sldId="257"/>
            <ac:spMk id="238" creationId="{00000000-0000-0000-0000-000000000000}"/>
          </ac:spMkLst>
        </pc:spChg>
        <pc:spChg chg="del mod">
          <ac:chgData name="Tejasvi Narayanan" userId="df5a3a9d053ab1a1" providerId="LiveId" clId="{61E0B54E-2DDC-4DDF-AB74-BB752A55D5B1}" dt="2022-05-21T21:09:46.552" v="332" actId="478"/>
          <ac:spMkLst>
            <pc:docMk/>
            <pc:sldMk cId="0" sldId="257"/>
            <ac:spMk id="239" creationId="{00000000-0000-0000-0000-000000000000}"/>
          </ac:spMkLst>
        </pc:spChg>
        <pc:spChg chg="add del mod">
          <ac:chgData name="Tejasvi Narayanan" userId="df5a3a9d053ab1a1" providerId="LiveId" clId="{61E0B54E-2DDC-4DDF-AB74-BB752A55D5B1}" dt="2022-05-21T21:10:16.101" v="341" actId="478"/>
          <ac:spMkLst>
            <pc:docMk/>
            <pc:sldMk cId="0" sldId="257"/>
            <ac:spMk id="240" creationId="{00000000-0000-0000-0000-000000000000}"/>
          </ac:spMkLst>
        </pc:spChg>
        <pc:spChg chg="add del mod">
          <ac:chgData name="Tejasvi Narayanan" userId="df5a3a9d053ab1a1" providerId="LiveId" clId="{61E0B54E-2DDC-4DDF-AB74-BB752A55D5B1}" dt="2022-05-21T21:10:16.101" v="341" actId="478"/>
          <ac:spMkLst>
            <pc:docMk/>
            <pc:sldMk cId="0" sldId="257"/>
            <ac:spMk id="241" creationId="{00000000-0000-0000-0000-000000000000}"/>
          </ac:spMkLst>
        </pc:spChg>
        <pc:spChg chg="add del mod">
          <ac:chgData name="Tejasvi Narayanan" userId="df5a3a9d053ab1a1" providerId="LiveId" clId="{61E0B54E-2DDC-4DDF-AB74-BB752A55D5B1}" dt="2022-05-21T21:10:16.101" v="341" actId="478"/>
          <ac:spMkLst>
            <pc:docMk/>
            <pc:sldMk cId="0" sldId="257"/>
            <ac:spMk id="242" creationId="{00000000-0000-0000-0000-000000000000}"/>
          </ac:spMkLst>
        </pc:spChg>
        <pc:spChg chg="add del mod">
          <ac:chgData name="Tejasvi Narayanan" userId="df5a3a9d053ab1a1" providerId="LiveId" clId="{61E0B54E-2DDC-4DDF-AB74-BB752A55D5B1}" dt="2022-05-21T21:10:16.101" v="341" actId="478"/>
          <ac:spMkLst>
            <pc:docMk/>
            <pc:sldMk cId="0" sldId="257"/>
            <ac:spMk id="243" creationId="{00000000-0000-0000-0000-000000000000}"/>
          </ac:spMkLst>
        </pc:spChg>
        <pc:picChg chg="add del mod">
          <ac:chgData name="Tejasvi Narayanan" userId="df5a3a9d053ab1a1" providerId="LiveId" clId="{61E0B54E-2DDC-4DDF-AB74-BB752A55D5B1}" dt="2022-05-22T20:34:59.069" v="14372"/>
          <ac:picMkLst>
            <pc:docMk/>
            <pc:sldMk cId="0" sldId="257"/>
            <ac:picMk id="2" creationId="{28D9E1A1-8859-BD20-A342-65D41E70F415}"/>
          </ac:picMkLst>
        </pc:picChg>
        <pc:picChg chg="add mod">
          <ac:chgData name="Tejasvi Narayanan" userId="df5a3a9d053ab1a1" providerId="LiveId" clId="{61E0B54E-2DDC-4DDF-AB74-BB752A55D5B1}" dt="2022-05-22T20:50:46.424" v="14374"/>
          <ac:picMkLst>
            <pc:docMk/>
            <pc:sldMk cId="0" sldId="257"/>
            <ac:picMk id="3" creationId="{456FDAA8-E31F-8E48-B171-D31FE6FB8985}"/>
          </ac:picMkLst>
        </pc:picChg>
        <pc:picChg chg="add mod">
          <ac:chgData name="Tejasvi Narayanan" userId="df5a3a9d053ab1a1" providerId="LiveId" clId="{61E0B54E-2DDC-4DDF-AB74-BB752A55D5B1}" dt="2022-05-21T21:17:41.967" v="791" actId="1076"/>
          <ac:picMkLst>
            <pc:docMk/>
            <pc:sldMk cId="0" sldId="257"/>
            <ac:picMk id="7" creationId="{57BDEEEA-FE05-9F8C-36B0-A213CEF1B613}"/>
          </ac:picMkLst>
        </pc:picChg>
      </pc:sldChg>
      <pc:sldChg chg="modSp del mod modNotes">
        <pc:chgData name="Tejasvi Narayanan" userId="df5a3a9d053ab1a1" providerId="LiveId" clId="{61E0B54E-2DDC-4DDF-AB74-BB752A55D5B1}" dt="2022-05-21T21:19:17.488" v="897" actId="47"/>
        <pc:sldMkLst>
          <pc:docMk/>
          <pc:sldMk cId="0" sldId="258"/>
        </pc:sldMkLst>
        <pc:spChg chg="mod">
          <ac:chgData name="Tejasvi Narayanan" userId="df5a3a9d053ab1a1" providerId="LiveId" clId="{61E0B54E-2DDC-4DDF-AB74-BB752A55D5B1}" dt="2022-05-21T21:18:54.399" v="893" actId="1076"/>
          <ac:spMkLst>
            <pc:docMk/>
            <pc:sldMk cId="0" sldId="258"/>
            <ac:spMk id="248" creationId="{00000000-0000-0000-0000-000000000000}"/>
          </ac:spMkLst>
        </pc:spChg>
        <pc:spChg chg="mod">
          <ac:chgData name="Tejasvi Narayanan" userId="df5a3a9d053ab1a1" providerId="LiveId" clId="{61E0B54E-2DDC-4DDF-AB74-BB752A55D5B1}" dt="2022-05-21T21:19:09.384" v="895" actId="20577"/>
          <ac:spMkLst>
            <pc:docMk/>
            <pc:sldMk cId="0" sldId="258"/>
            <ac:spMk id="249" creationId="{00000000-0000-0000-0000-000000000000}"/>
          </ac:spMkLst>
        </pc:spChg>
      </pc:sldChg>
      <pc:sldChg chg="modSp del modNotes">
        <pc:chgData name="Tejasvi Narayanan" userId="df5a3a9d053ab1a1" providerId="LiveId" clId="{61E0B54E-2DDC-4DDF-AB74-BB752A55D5B1}" dt="2022-05-21T21:27:29.726" v="1755" actId="2696"/>
        <pc:sldMkLst>
          <pc:docMk/>
          <pc:sldMk cId="0" sldId="259"/>
        </pc:sldMkLst>
        <pc:spChg chg="mod">
          <ac:chgData name="Tejasvi Narayanan" userId="df5a3a9d053ab1a1" providerId="LiveId" clId="{61E0B54E-2DDC-4DDF-AB74-BB752A55D5B1}" dt="2022-05-21T20:26:01.764" v="40"/>
          <ac:spMkLst>
            <pc:docMk/>
            <pc:sldMk cId="0" sldId="259"/>
            <ac:spMk id="254" creationId="{00000000-0000-0000-0000-000000000000}"/>
          </ac:spMkLst>
        </pc:spChg>
        <pc:spChg chg="mod">
          <ac:chgData name="Tejasvi Narayanan" userId="df5a3a9d053ab1a1" providerId="LiveId" clId="{61E0B54E-2DDC-4DDF-AB74-BB752A55D5B1}" dt="2022-05-19T22:49:25.969" v="2"/>
          <ac:spMkLst>
            <pc:docMk/>
            <pc:sldMk cId="0" sldId="259"/>
            <ac:spMk id="258" creationId="{00000000-0000-0000-0000-000000000000}"/>
          </ac:spMkLst>
        </pc:spChg>
        <pc:spChg chg="mod">
          <ac:chgData name="Tejasvi Narayanan" userId="df5a3a9d053ab1a1" providerId="LiveId" clId="{61E0B54E-2DDC-4DDF-AB74-BB752A55D5B1}" dt="2022-05-19T22:49:25.969" v="2"/>
          <ac:spMkLst>
            <pc:docMk/>
            <pc:sldMk cId="0" sldId="259"/>
            <ac:spMk id="260" creationId="{00000000-0000-0000-0000-000000000000}"/>
          </ac:spMkLst>
        </pc:spChg>
      </pc:sldChg>
      <pc:sldChg chg="modSp del modNotes">
        <pc:chgData name="Tejasvi Narayanan" userId="df5a3a9d053ab1a1" providerId="LiveId" clId="{61E0B54E-2DDC-4DDF-AB74-BB752A55D5B1}" dt="2022-05-21T21:41:39.055" v="2108" actId="47"/>
        <pc:sldMkLst>
          <pc:docMk/>
          <pc:sldMk cId="0" sldId="260"/>
        </pc:sldMkLst>
        <pc:spChg chg="mod">
          <ac:chgData name="Tejasvi Narayanan" userId="df5a3a9d053ab1a1" providerId="LiveId" clId="{61E0B54E-2DDC-4DDF-AB74-BB752A55D5B1}" dt="2022-05-21T20:26:01.764" v="40"/>
          <ac:spMkLst>
            <pc:docMk/>
            <pc:sldMk cId="0" sldId="260"/>
            <ac:spMk id="265" creationId="{00000000-0000-0000-0000-000000000000}"/>
          </ac:spMkLst>
        </pc:spChg>
        <pc:spChg chg="mod">
          <ac:chgData name="Tejasvi Narayanan" userId="df5a3a9d053ab1a1" providerId="LiveId" clId="{61E0B54E-2DDC-4DDF-AB74-BB752A55D5B1}" dt="2022-05-21T20:26:01.764" v="40"/>
          <ac:spMkLst>
            <pc:docMk/>
            <pc:sldMk cId="0" sldId="260"/>
            <ac:spMk id="266" creationId="{00000000-0000-0000-0000-000000000000}"/>
          </ac:spMkLst>
        </pc:spChg>
      </pc:sldChg>
      <pc:sldChg chg="modSp del modNotes">
        <pc:chgData name="Tejasvi Narayanan" userId="df5a3a9d053ab1a1" providerId="LiveId" clId="{61E0B54E-2DDC-4DDF-AB74-BB752A55D5B1}" dt="2022-05-21T21:53:09.633" v="2824" actId="47"/>
        <pc:sldMkLst>
          <pc:docMk/>
          <pc:sldMk cId="0" sldId="261"/>
        </pc:sldMkLst>
        <pc:spChg chg="mod">
          <ac:chgData name="Tejasvi Narayanan" userId="df5a3a9d053ab1a1" providerId="LiveId" clId="{61E0B54E-2DDC-4DDF-AB74-BB752A55D5B1}" dt="2022-05-21T20:26:01.764" v="40"/>
          <ac:spMkLst>
            <pc:docMk/>
            <pc:sldMk cId="0" sldId="261"/>
            <ac:spMk id="271" creationId="{00000000-0000-0000-0000-000000000000}"/>
          </ac:spMkLst>
        </pc:spChg>
        <pc:spChg chg="mod">
          <ac:chgData name="Tejasvi Narayanan" userId="df5a3a9d053ab1a1" providerId="LiveId" clId="{61E0B54E-2DDC-4DDF-AB74-BB752A55D5B1}" dt="2022-05-21T20:26:01.764" v="40"/>
          <ac:spMkLst>
            <pc:docMk/>
            <pc:sldMk cId="0" sldId="261"/>
            <ac:spMk id="272" creationId="{00000000-0000-0000-0000-000000000000}"/>
          </ac:spMkLst>
        </pc:spChg>
      </pc:sldChg>
      <pc:sldChg chg="modSp del modNotes">
        <pc:chgData name="Tejasvi Narayanan" userId="df5a3a9d053ab1a1" providerId="LiveId" clId="{61E0B54E-2DDC-4DDF-AB74-BB752A55D5B1}" dt="2022-05-21T23:51:54.866" v="3430" actId="47"/>
        <pc:sldMkLst>
          <pc:docMk/>
          <pc:sldMk cId="0" sldId="262"/>
        </pc:sldMkLst>
        <pc:spChg chg="mod">
          <ac:chgData name="Tejasvi Narayanan" userId="df5a3a9d053ab1a1" providerId="LiveId" clId="{61E0B54E-2DDC-4DDF-AB74-BB752A55D5B1}" dt="2022-05-19T22:49:25.969" v="2"/>
          <ac:spMkLst>
            <pc:docMk/>
            <pc:sldMk cId="0" sldId="262"/>
            <ac:spMk id="281" creationId="{00000000-0000-0000-0000-000000000000}"/>
          </ac:spMkLst>
        </pc:spChg>
      </pc:sldChg>
      <pc:sldChg chg="modSp del modNotes">
        <pc:chgData name="Tejasvi Narayanan" userId="df5a3a9d053ab1a1" providerId="LiveId" clId="{61E0B54E-2DDC-4DDF-AB74-BB752A55D5B1}" dt="2022-05-22T00:50:28.172" v="4266" actId="2696"/>
        <pc:sldMkLst>
          <pc:docMk/>
          <pc:sldMk cId="0" sldId="263"/>
        </pc:sldMkLst>
        <pc:spChg chg="mod">
          <ac:chgData name="Tejasvi Narayanan" userId="df5a3a9d053ab1a1" providerId="LiveId" clId="{61E0B54E-2DDC-4DDF-AB74-BB752A55D5B1}" dt="2022-05-19T22:49:25.969" v="2"/>
          <ac:spMkLst>
            <pc:docMk/>
            <pc:sldMk cId="0" sldId="263"/>
            <ac:spMk id="314" creationId="{00000000-0000-0000-0000-000000000000}"/>
          </ac:spMkLst>
        </pc:spChg>
      </pc:sldChg>
      <pc:sldChg chg="modSp del modNotes">
        <pc:chgData name="Tejasvi Narayanan" userId="df5a3a9d053ab1a1" providerId="LiveId" clId="{61E0B54E-2DDC-4DDF-AB74-BB752A55D5B1}" dt="2022-05-22T00:57:22.076" v="4852" actId="2696"/>
        <pc:sldMkLst>
          <pc:docMk/>
          <pc:sldMk cId="0" sldId="264"/>
        </pc:sldMkLst>
        <pc:spChg chg="mod">
          <ac:chgData name="Tejasvi Narayanan" userId="df5a3a9d053ab1a1" providerId="LiveId" clId="{61E0B54E-2DDC-4DDF-AB74-BB752A55D5B1}" dt="2022-05-21T20:26:01.764" v="40"/>
          <ac:spMkLst>
            <pc:docMk/>
            <pc:sldMk cId="0" sldId="264"/>
            <ac:spMk id="347" creationId="{00000000-0000-0000-0000-000000000000}"/>
          </ac:spMkLst>
        </pc:spChg>
      </pc:sldChg>
      <pc:sldChg chg="modSp del modNotes">
        <pc:chgData name="Tejasvi Narayanan" userId="df5a3a9d053ab1a1" providerId="LiveId" clId="{61E0B54E-2DDC-4DDF-AB74-BB752A55D5B1}" dt="2022-05-22T01:07:35.353" v="5438" actId="2696"/>
        <pc:sldMkLst>
          <pc:docMk/>
          <pc:sldMk cId="0" sldId="265"/>
        </pc:sldMkLst>
        <pc:spChg chg="mod">
          <ac:chgData name="Tejasvi Narayanan" userId="df5a3a9d053ab1a1" providerId="LiveId" clId="{61E0B54E-2DDC-4DDF-AB74-BB752A55D5B1}" dt="2022-05-21T20:26:01.764" v="40"/>
          <ac:spMkLst>
            <pc:docMk/>
            <pc:sldMk cId="0" sldId="265"/>
            <ac:spMk id="432" creationId="{00000000-0000-0000-0000-000000000000}"/>
          </ac:spMkLst>
        </pc:spChg>
      </pc:sldChg>
      <pc:sldChg chg="del modNotes">
        <pc:chgData name="Tejasvi Narayanan" userId="df5a3a9d053ab1a1" providerId="LiveId" clId="{61E0B54E-2DDC-4DDF-AB74-BB752A55D5B1}" dt="2022-05-22T01:37:53.044" v="5999" actId="2696"/>
        <pc:sldMkLst>
          <pc:docMk/>
          <pc:sldMk cId="0" sldId="266"/>
        </pc:sldMkLst>
      </pc:sldChg>
      <pc:sldChg chg="modSp del modNotes">
        <pc:chgData name="Tejasvi Narayanan" userId="df5a3a9d053ab1a1" providerId="LiveId" clId="{61E0B54E-2DDC-4DDF-AB74-BB752A55D5B1}" dt="2022-05-22T01:47:41.834" v="6319" actId="47"/>
        <pc:sldMkLst>
          <pc:docMk/>
          <pc:sldMk cId="0" sldId="267"/>
        </pc:sldMkLst>
        <pc:spChg chg="mod">
          <ac:chgData name="Tejasvi Narayanan" userId="df5a3a9d053ab1a1" providerId="LiveId" clId="{61E0B54E-2DDC-4DDF-AB74-BB752A55D5B1}" dt="2022-05-21T20:26:01.764" v="40"/>
          <ac:spMkLst>
            <pc:docMk/>
            <pc:sldMk cId="0" sldId="267"/>
            <ac:spMk id="527" creationId="{00000000-0000-0000-0000-000000000000}"/>
          </ac:spMkLst>
        </pc:spChg>
        <pc:spChg chg="mod">
          <ac:chgData name="Tejasvi Narayanan" userId="df5a3a9d053ab1a1" providerId="LiveId" clId="{61E0B54E-2DDC-4DDF-AB74-BB752A55D5B1}" dt="2022-05-21T20:26:01.764" v="40"/>
          <ac:spMkLst>
            <pc:docMk/>
            <pc:sldMk cId="0" sldId="267"/>
            <ac:spMk id="528" creationId="{00000000-0000-0000-0000-000000000000}"/>
          </ac:spMkLst>
        </pc:spChg>
        <pc:spChg chg="mod">
          <ac:chgData name="Tejasvi Narayanan" userId="df5a3a9d053ab1a1" providerId="LiveId" clId="{61E0B54E-2DDC-4DDF-AB74-BB752A55D5B1}" dt="2022-05-21T20:26:01.764" v="40"/>
          <ac:spMkLst>
            <pc:docMk/>
            <pc:sldMk cId="0" sldId="267"/>
            <ac:spMk id="529"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68"/>
        </pc:sldMkLst>
        <pc:spChg chg="mod">
          <ac:chgData name="Tejasvi Narayanan" userId="df5a3a9d053ab1a1" providerId="LiveId" clId="{61E0B54E-2DDC-4DDF-AB74-BB752A55D5B1}" dt="2022-05-21T20:26:01.764" v="40"/>
          <ac:spMkLst>
            <pc:docMk/>
            <pc:sldMk cId="0" sldId="268"/>
            <ac:spMk id="545"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69"/>
        </pc:sldMkLst>
        <pc:spChg chg="mod">
          <ac:chgData name="Tejasvi Narayanan" userId="df5a3a9d053ab1a1" providerId="LiveId" clId="{61E0B54E-2DDC-4DDF-AB74-BB752A55D5B1}" dt="2022-05-21T20:26:01.764" v="40"/>
          <ac:spMkLst>
            <pc:docMk/>
            <pc:sldMk cId="0" sldId="269"/>
            <ac:spMk id="558" creationId="{00000000-0000-0000-0000-000000000000}"/>
          </ac:spMkLst>
        </pc:spChg>
        <pc:spChg chg="mod">
          <ac:chgData name="Tejasvi Narayanan" userId="df5a3a9d053ab1a1" providerId="LiveId" clId="{61E0B54E-2DDC-4DDF-AB74-BB752A55D5B1}" dt="2022-05-21T20:26:01.764" v="40"/>
          <ac:spMkLst>
            <pc:docMk/>
            <pc:sldMk cId="0" sldId="269"/>
            <ac:spMk id="559" creationId="{00000000-0000-0000-0000-000000000000}"/>
          </ac:spMkLst>
        </pc:spChg>
        <pc:spChg chg="mod">
          <ac:chgData name="Tejasvi Narayanan" userId="df5a3a9d053ab1a1" providerId="LiveId" clId="{61E0B54E-2DDC-4DDF-AB74-BB752A55D5B1}" dt="2022-05-21T20:26:01.764" v="40"/>
          <ac:spMkLst>
            <pc:docMk/>
            <pc:sldMk cId="0" sldId="269"/>
            <ac:spMk id="560"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0"/>
        </pc:sldMkLst>
        <pc:spChg chg="mod">
          <ac:chgData name="Tejasvi Narayanan" userId="df5a3a9d053ab1a1" providerId="LiveId" clId="{61E0B54E-2DDC-4DDF-AB74-BB752A55D5B1}" dt="2022-05-21T20:26:01.764" v="40"/>
          <ac:spMkLst>
            <pc:docMk/>
            <pc:sldMk cId="0" sldId="270"/>
            <ac:spMk id="571"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1"/>
        </pc:sldMkLst>
        <pc:spChg chg="mod">
          <ac:chgData name="Tejasvi Narayanan" userId="df5a3a9d053ab1a1" providerId="LiveId" clId="{61E0B54E-2DDC-4DDF-AB74-BB752A55D5B1}" dt="2022-05-21T20:26:01.764" v="40"/>
          <ac:spMkLst>
            <pc:docMk/>
            <pc:sldMk cId="0" sldId="271"/>
            <ac:spMk id="602" creationId="{00000000-0000-0000-0000-000000000000}"/>
          </ac:spMkLst>
        </pc:spChg>
        <pc:spChg chg="mod">
          <ac:chgData name="Tejasvi Narayanan" userId="df5a3a9d053ab1a1" providerId="LiveId" clId="{61E0B54E-2DDC-4DDF-AB74-BB752A55D5B1}" dt="2022-05-21T20:26:01.764" v="40"/>
          <ac:spMkLst>
            <pc:docMk/>
            <pc:sldMk cId="0" sldId="271"/>
            <ac:spMk id="603" creationId="{00000000-0000-0000-0000-000000000000}"/>
          </ac:spMkLst>
        </pc:spChg>
        <pc:spChg chg="mod">
          <ac:chgData name="Tejasvi Narayanan" userId="df5a3a9d053ab1a1" providerId="LiveId" clId="{61E0B54E-2DDC-4DDF-AB74-BB752A55D5B1}" dt="2022-05-21T20:26:01.764" v="40"/>
          <ac:spMkLst>
            <pc:docMk/>
            <pc:sldMk cId="0" sldId="271"/>
            <ac:spMk id="604"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2"/>
        </pc:sldMkLst>
        <pc:spChg chg="mod">
          <ac:chgData name="Tejasvi Narayanan" userId="df5a3a9d053ab1a1" providerId="LiveId" clId="{61E0B54E-2DDC-4DDF-AB74-BB752A55D5B1}" dt="2022-05-21T20:26:01.764" v="40"/>
          <ac:spMkLst>
            <pc:docMk/>
            <pc:sldMk cId="0" sldId="272"/>
            <ac:spMk id="615" creationId="{00000000-0000-0000-0000-000000000000}"/>
          </ac:spMkLst>
        </pc:spChg>
        <pc:spChg chg="mod">
          <ac:chgData name="Tejasvi Narayanan" userId="df5a3a9d053ab1a1" providerId="LiveId" clId="{61E0B54E-2DDC-4DDF-AB74-BB752A55D5B1}" dt="2022-05-21T20:26:01.764" v="40"/>
          <ac:spMkLst>
            <pc:docMk/>
            <pc:sldMk cId="0" sldId="272"/>
            <ac:spMk id="616" creationId="{00000000-0000-0000-0000-000000000000}"/>
          </ac:spMkLst>
        </pc:spChg>
        <pc:spChg chg="mod">
          <ac:chgData name="Tejasvi Narayanan" userId="df5a3a9d053ab1a1" providerId="LiveId" clId="{61E0B54E-2DDC-4DDF-AB74-BB752A55D5B1}" dt="2022-05-21T20:26:01.764" v="40"/>
          <ac:spMkLst>
            <pc:docMk/>
            <pc:sldMk cId="0" sldId="272"/>
            <ac:spMk id="617"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3"/>
        </pc:sldMkLst>
        <pc:spChg chg="mod">
          <ac:chgData name="Tejasvi Narayanan" userId="df5a3a9d053ab1a1" providerId="LiveId" clId="{61E0B54E-2DDC-4DDF-AB74-BB752A55D5B1}" dt="2022-05-21T20:26:01.764" v="40"/>
          <ac:spMkLst>
            <pc:docMk/>
            <pc:sldMk cId="0" sldId="273"/>
            <ac:spMk id="628" creationId="{00000000-0000-0000-0000-000000000000}"/>
          </ac:spMkLst>
        </pc:spChg>
        <pc:spChg chg="mod">
          <ac:chgData name="Tejasvi Narayanan" userId="df5a3a9d053ab1a1" providerId="LiveId" clId="{61E0B54E-2DDC-4DDF-AB74-BB752A55D5B1}" dt="2022-05-21T20:26:01.764" v="40"/>
          <ac:spMkLst>
            <pc:docMk/>
            <pc:sldMk cId="0" sldId="273"/>
            <ac:spMk id="629" creationId="{00000000-0000-0000-0000-000000000000}"/>
          </ac:spMkLst>
        </pc:spChg>
        <pc:spChg chg="mod">
          <ac:chgData name="Tejasvi Narayanan" userId="df5a3a9d053ab1a1" providerId="LiveId" clId="{61E0B54E-2DDC-4DDF-AB74-BB752A55D5B1}" dt="2022-05-21T20:26:01.764" v="40"/>
          <ac:spMkLst>
            <pc:docMk/>
            <pc:sldMk cId="0" sldId="273"/>
            <ac:spMk id="630"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4"/>
        </pc:sldMkLst>
        <pc:spChg chg="mod">
          <ac:chgData name="Tejasvi Narayanan" userId="df5a3a9d053ab1a1" providerId="LiveId" clId="{61E0B54E-2DDC-4DDF-AB74-BB752A55D5B1}" dt="2022-05-21T20:26:01.764" v="40"/>
          <ac:spMkLst>
            <pc:docMk/>
            <pc:sldMk cId="0" sldId="274"/>
            <ac:spMk id="645" creationId="{00000000-0000-0000-0000-000000000000}"/>
          </ac:spMkLst>
        </pc:spChg>
        <pc:spChg chg="mod">
          <ac:chgData name="Tejasvi Narayanan" userId="df5a3a9d053ab1a1" providerId="LiveId" clId="{61E0B54E-2DDC-4DDF-AB74-BB752A55D5B1}" dt="2022-05-21T20:26:01.764" v="40"/>
          <ac:spMkLst>
            <pc:docMk/>
            <pc:sldMk cId="0" sldId="274"/>
            <ac:spMk id="646" creationId="{00000000-0000-0000-0000-000000000000}"/>
          </ac:spMkLst>
        </pc:spChg>
        <pc:spChg chg="mod">
          <ac:chgData name="Tejasvi Narayanan" userId="df5a3a9d053ab1a1" providerId="LiveId" clId="{61E0B54E-2DDC-4DDF-AB74-BB752A55D5B1}" dt="2022-05-21T20:26:01.764" v="40"/>
          <ac:spMkLst>
            <pc:docMk/>
            <pc:sldMk cId="0" sldId="274"/>
            <ac:spMk id="647" creationId="{00000000-0000-0000-0000-000000000000}"/>
          </ac:spMkLst>
        </pc:spChg>
      </pc:sldChg>
      <pc:sldChg chg="modSp del modNotes">
        <pc:chgData name="Tejasvi Narayanan" userId="df5a3a9d053ab1a1" providerId="LiveId" clId="{61E0B54E-2DDC-4DDF-AB74-BB752A55D5B1}" dt="2022-05-22T01:47:41.834" v="6319" actId="47"/>
        <pc:sldMkLst>
          <pc:docMk/>
          <pc:sldMk cId="0" sldId="275"/>
        </pc:sldMkLst>
        <pc:spChg chg="mod">
          <ac:chgData name="Tejasvi Narayanan" userId="df5a3a9d053ab1a1" providerId="LiveId" clId="{61E0B54E-2DDC-4DDF-AB74-BB752A55D5B1}" dt="2022-05-21T20:26:01.764" v="40"/>
          <ac:spMkLst>
            <pc:docMk/>
            <pc:sldMk cId="0" sldId="275"/>
            <ac:spMk id="660" creationId="{00000000-0000-0000-0000-000000000000}"/>
          </ac:spMkLst>
        </pc:spChg>
      </pc:sldChg>
      <pc:sldChg chg="del modNotes">
        <pc:chgData name="Tejasvi Narayanan" userId="df5a3a9d053ab1a1" providerId="LiveId" clId="{61E0B54E-2DDC-4DDF-AB74-BB752A55D5B1}" dt="2022-05-22T01:47:41.834" v="6319" actId="47"/>
        <pc:sldMkLst>
          <pc:docMk/>
          <pc:sldMk cId="0" sldId="276"/>
        </pc:sldMkLst>
      </pc:sldChg>
      <pc:sldChg chg="addSp delSp modSp add mod modTransition modAnim modNotesTx">
        <pc:chgData name="Tejasvi Narayanan" userId="df5a3a9d053ab1a1" providerId="LiveId" clId="{61E0B54E-2DDC-4DDF-AB74-BB752A55D5B1}" dt="2022-05-22T20:50:46.424" v="14374"/>
        <pc:sldMkLst>
          <pc:docMk/>
          <pc:sldMk cId="2869580911" sldId="277"/>
        </pc:sldMkLst>
        <pc:spChg chg="mod">
          <ac:chgData name="Tejasvi Narayanan" userId="df5a3a9d053ab1a1" providerId="LiveId" clId="{61E0B54E-2DDC-4DDF-AB74-BB752A55D5B1}" dt="2022-05-21T21:27:19.468" v="1754" actId="1076"/>
          <ac:spMkLst>
            <pc:docMk/>
            <pc:sldMk cId="2869580911" sldId="277"/>
            <ac:spMk id="5" creationId="{F24622C8-42B3-2EB9-B3DD-6410A64AA479}"/>
          </ac:spMkLst>
        </pc:spChg>
        <pc:spChg chg="add mod">
          <ac:chgData name="Tejasvi Narayanan" userId="df5a3a9d053ab1a1" providerId="LiveId" clId="{61E0B54E-2DDC-4DDF-AB74-BB752A55D5B1}" dt="2022-05-21T21:27:14.634" v="1753" actId="20577"/>
          <ac:spMkLst>
            <pc:docMk/>
            <pc:sldMk cId="2869580911" sldId="277"/>
            <ac:spMk id="6" creationId="{E147D270-FA7D-5CEE-E3C8-8D29417B8313}"/>
          </ac:spMkLst>
        </pc:spChg>
        <pc:spChg chg="del">
          <ac:chgData name="Tejasvi Narayanan" userId="df5a3a9d053ab1a1" providerId="LiveId" clId="{61E0B54E-2DDC-4DDF-AB74-BB752A55D5B1}" dt="2022-05-21T21:19:33.402" v="915" actId="478"/>
          <ac:spMkLst>
            <pc:docMk/>
            <pc:sldMk cId="2869580911" sldId="277"/>
            <ac:spMk id="8" creationId="{0F9DD6B6-6905-3B4B-E194-7530A7B1BF1E}"/>
          </ac:spMkLst>
        </pc:spChg>
        <pc:spChg chg="add del">
          <ac:chgData name="Tejasvi Narayanan" userId="df5a3a9d053ab1a1" providerId="LiveId" clId="{61E0B54E-2DDC-4DDF-AB74-BB752A55D5B1}" dt="2022-05-21T21:24:37.214" v="1443" actId="22"/>
          <ac:spMkLst>
            <pc:docMk/>
            <pc:sldMk cId="2869580911" sldId="277"/>
            <ac:spMk id="9" creationId="{057A4A4C-A782-A85A-92BD-3C08592F731D}"/>
          </ac:spMkLst>
        </pc:spChg>
        <pc:spChg chg="add mod">
          <ac:chgData name="Tejasvi Narayanan" userId="df5a3a9d053ab1a1" providerId="LiveId" clId="{61E0B54E-2DDC-4DDF-AB74-BB752A55D5B1}" dt="2022-05-21T21:26:07.236" v="1731" actId="1076"/>
          <ac:spMkLst>
            <pc:docMk/>
            <pc:sldMk cId="2869580911" sldId="277"/>
            <ac:spMk id="10" creationId="{54D9FD8C-B604-DB9E-9E3E-D8E5E716EB25}"/>
          </ac:spMkLst>
        </pc:spChg>
        <pc:spChg chg="mod">
          <ac:chgData name="Tejasvi Narayanan" userId="df5a3a9d053ab1a1" providerId="LiveId" clId="{61E0B54E-2DDC-4DDF-AB74-BB752A55D5B1}" dt="2022-05-21T21:24:42.688" v="1444" actId="14100"/>
          <ac:spMkLst>
            <pc:docMk/>
            <pc:sldMk cId="2869580911" sldId="277"/>
            <ac:spMk id="17" creationId="{3AF3DF5E-11C4-B20F-E2FB-F73CBD201922}"/>
          </ac:spMkLst>
        </pc:spChg>
        <pc:picChg chg="add del mod">
          <ac:chgData name="Tejasvi Narayanan" userId="df5a3a9d053ab1a1" providerId="LiveId" clId="{61E0B54E-2DDC-4DDF-AB74-BB752A55D5B1}" dt="2022-05-22T20:34:59.069" v="14372"/>
          <ac:picMkLst>
            <pc:docMk/>
            <pc:sldMk cId="2869580911" sldId="277"/>
            <ac:picMk id="2" creationId="{40EC7087-DD37-4B45-CB52-5451025BF698}"/>
          </ac:picMkLst>
        </pc:picChg>
        <pc:picChg chg="add mod">
          <ac:chgData name="Tejasvi Narayanan" userId="df5a3a9d053ab1a1" providerId="LiveId" clId="{61E0B54E-2DDC-4DDF-AB74-BB752A55D5B1}" dt="2022-05-22T20:50:46.424" v="14374"/>
          <ac:picMkLst>
            <pc:docMk/>
            <pc:sldMk cId="2869580911" sldId="277"/>
            <ac:picMk id="3" creationId="{7AF8BA30-319B-DEA5-400D-AD600D8D7050}"/>
          </ac:picMkLst>
        </pc:picChg>
        <pc:picChg chg="del">
          <ac:chgData name="Tejasvi Narayanan" userId="df5a3a9d053ab1a1" providerId="LiveId" clId="{61E0B54E-2DDC-4DDF-AB74-BB752A55D5B1}" dt="2022-05-21T21:19:33.402" v="915" actId="478"/>
          <ac:picMkLst>
            <pc:docMk/>
            <pc:sldMk cId="2869580911" sldId="277"/>
            <ac:picMk id="7" creationId="{57BDEEEA-FE05-9F8C-36B0-A213CEF1B613}"/>
          </ac:picMkLst>
        </pc:picChg>
      </pc:sldChg>
      <pc:sldChg chg="addSp delSp modSp add mod modTransition modAnim modNotesTx">
        <pc:chgData name="Tejasvi Narayanan" userId="df5a3a9d053ab1a1" providerId="LiveId" clId="{61E0B54E-2DDC-4DDF-AB74-BB752A55D5B1}" dt="2022-05-22T20:50:46.424" v="14374"/>
        <pc:sldMkLst>
          <pc:docMk/>
          <pc:sldMk cId="942276054" sldId="278"/>
        </pc:sldMkLst>
        <pc:spChg chg="mod">
          <ac:chgData name="Tejasvi Narayanan" userId="df5a3a9d053ab1a1" providerId="LiveId" clId="{61E0B54E-2DDC-4DDF-AB74-BB752A55D5B1}" dt="2022-05-22T01:52:16.440" v="6412" actId="404"/>
          <ac:spMkLst>
            <pc:docMk/>
            <pc:sldMk cId="942276054" sldId="278"/>
            <ac:spMk id="5" creationId="{F24622C8-42B3-2EB9-B3DD-6410A64AA479}"/>
          </ac:spMkLst>
        </pc:spChg>
        <pc:spChg chg="del">
          <ac:chgData name="Tejasvi Narayanan" userId="df5a3a9d053ab1a1" providerId="LiveId" clId="{61E0B54E-2DDC-4DDF-AB74-BB752A55D5B1}" dt="2022-05-21T21:28:43.593" v="1794" actId="478"/>
          <ac:spMkLst>
            <pc:docMk/>
            <pc:sldMk cId="942276054" sldId="278"/>
            <ac:spMk id="6" creationId="{E147D270-FA7D-5CEE-E3C8-8D29417B8313}"/>
          </ac:spMkLst>
        </pc:spChg>
        <pc:spChg chg="add del mod">
          <ac:chgData name="Tejasvi Narayanan" userId="df5a3a9d053ab1a1" providerId="LiveId" clId="{61E0B54E-2DDC-4DDF-AB74-BB752A55D5B1}" dt="2022-05-21T23:53:03.329" v="3442" actId="478"/>
          <ac:spMkLst>
            <pc:docMk/>
            <pc:sldMk cId="942276054" sldId="278"/>
            <ac:spMk id="7" creationId="{5092D923-3E94-CC46-15F2-0AA687FE6881}"/>
          </ac:spMkLst>
        </pc:spChg>
        <pc:spChg chg="add del mod">
          <ac:chgData name="Tejasvi Narayanan" userId="df5a3a9d053ab1a1" providerId="LiveId" clId="{61E0B54E-2DDC-4DDF-AB74-BB752A55D5B1}" dt="2022-05-21T21:48:02.138" v="2396" actId="478"/>
          <ac:spMkLst>
            <pc:docMk/>
            <pc:sldMk cId="942276054" sldId="278"/>
            <ac:spMk id="8" creationId="{BEB19B48-BBEF-3492-D407-87A33B99F1E2}"/>
          </ac:spMkLst>
        </pc:spChg>
        <pc:spChg chg="del">
          <ac:chgData name="Tejasvi Narayanan" userId="df5a3a9d053ab1a1" providerId="LiveId" clId="{61E0B54E-2DDC-4DDF-AB74-BB752A55D5B1}" dt="2022-05-21T21:28:43.593" v="1794" actId="478"/>
          <ac:spMkLst>
            <pc:docMk/>
            <pc:sldMk cId="942276054" sldId="278"/>
            <ac:spMk id="10" creationId="{54D9FD8C-B604-DB9E-9E3E-D8E5E716EB25}"/>
          </ac:spMkLst>
        </pc:spChg>
        <pc:spChg chg="add mod ord">
          <ac:chgData name="Tejasvi Narayanan" userId="df5a3a9d053ab1a1" providerId="LiveId" clId="{61E0B54E-2DDC-4DDF-AB74-BB752A55D5B1}" dt="2022-05-22T01:33:35.936" v="5995" actId="1076"/>
          <ac:spMkLst>
            <pc:docMk/>
            <pc:sldMk cId="942276054" sldId="278"/>
            <ac:spMk id="11" creationId="{461952FD-3A4D-85FB-4DAC-3035947FF720}"/>
          </ac:spMkLst>
        </pc:spChg>
        <pc:spChg chg="add mod topLvl">
          <ac:chgData name="Tejasvi Narayanan" userId="df5a3a9d053ab1a1" providerId="LiveId" clId="{61E0B54E-2DDC-4DDF-AB74-BB752A55D5B1}" dt="2022-05-22T01:21:08.233" v="5599" actId="164"/>
          <ac:spMkLst>
            <pc:docMk/>
            <pc:sldMk cId="942276054" sldId="278"/>
            <ac:spMk id="12" creationId="{8649B93D-2933-0422-FC60-AF08DFEFD88A}"/>
          </ac:spMkLst>
        </pc:spChg>
        <pc:spChg chg="del">
          <ac:chgData name="Tejasvi Narayanan" userId="df5a3a9d053ab1a1" providerId="LiveId" clId="{61E0B54E-2DDC-4DDF-AB74-BB752A55D5B1}" dt="2022-05-21T21:28:38.097" v="1793" actId="478"/>
          <ac:spMkLst>
            <pc:docMk/>
            <pc:sldMk cId="942276054" sldId="278"/>
            <ac:spMk id="17" creationId="{3AF3DF5E-11C4-B20F-E2FB-F73CBD201922}"/>
          </ac:spMkLst>
        </pc:spChg>
        <pc:grpChg chg="add del mod">
          <ac:chgData name="Tejasvi Narayanan" userId="df5a3a9d053ab1a1" providerId="LiveId" clId="{61E0B54E-2DDC-4DDF-AB74-BB752A55D5B1}" dt="2022-05-22T01:20:18.439" v="5583" actId="478"/>
          <ac:grpSpMkLst>
            <pc:docMk/>
            <pc:sldMk cId="942276054" sldId="278"/>
            <ac:grpSpMk id="2" creationId="{9DD64E19-23F8-1613-0F14-5A72224513C2}"/>
          </ac:grpSpMkLst>
        </pc:grpChg>
        <pc:grpChg chg="add mod">
          <ac:chgData name="Tejasvi Narayanan" userId="df5a3a9d053ab1a1" providerId="LiveId" clId="{61E0B54E-2DDC-4DDF-AB74-BB752A55D5B1}" dt="2022-05-22T01:22:12.992" v="5613" actId="164"/>
          <ac:grpSpMkLst>
            <pc:docMk/>
            <pc:sldMk cId="942276054" sldId="278"/>
            <ac:grpSpMk id="15" creationId="{A8A6B1E0-548D-749D-9382-6A3CA87F0623}"/>
          </ac:grpSpMkLst>
        </pc:grpChg>
        <pc:grpChg chg="add mod">
          <ac:chgData name="Tejasvi Narayanan" userId="df5a3a9d053ab1a1" providerId="LiveId" clId="{61E0B54E-2DDC-4DDF-AB74-BB752A55D5B1}" dt="2022-05-22T01:22:12.992" v="5613" actId="164"/>
          <ac:grpSpMkLst>
            <pc:docMk/>
            <pc:sldMk cId="942276054" sldId="278"/>
            <ac:grpSpMk id="16" creationId="{4BD1EE48-B846-0F9E-FC58-4AA6F73D103C}"/>
          </ac:grpSpMkLst>
        </pc:grpChg>
        <pc:picChg chg="add del mod">
          <ac:chgData name="Tejasvi Narayanan" userId="df5a3a9d053ab1a1" providerId="LiveId" clId="{61E0B54E-2DDC-4DDF-AB74-BB752A55D5B1}" dt="2022-05-22T20:34:59.069" v="14372"/>
          <ac:picMkLst>
            <pc:docMk/>
            <pc:sldMk cId="942276054" sldId="278"/>
            <ac:picMk id="2" creationId="{4BB9E9DB-862F-FAE8-BB1E-B093C6E8C7A2}"/>
          </ac:picMkLst>
        </pc:picChg>
        <pc:picChg chg="add mod">
          <ac:chgData name="Tejasvi Narayanan" userId="df5a3a9d053ab1a1" providerId="LiveId" clId="{61E0B54E-2DDC-4DDF-AB74-BB752A55D5B1}" dt="2022-05-22T20:50:46.424" v="14374"/>
          <ac:picMkLst>
            <pc:docMk/>
            <pc:sldMk cId="942276054" sldId="278"/>
            <ac:picMk id="3" creationId="{A05CAB97-E573-60C1-6F52-3BDA73CF1BAA}"/>
          </ac:picMkLst>
        </pc:picChg>
        <pc:picChg chg="add mod">
          <ac:chgData name="Tejasvi Narayanan" userId="df5a3a9d053ab1a1" providerId="LiveId" clId="{61E0B54E-2DDC-4DDF-AB74-BB752A55D5B1}" dt="2022-05-22T01:21:08.233" v="5599" actId="164"/>
          <ac:picMkLst>
            <pc:docMk/>
            <pc:sldMk cId="942276054" sldId="278"/>
            <ac:picMk id="4" creationId="{6FA029B7-4216-3914-1432-DDE4AF30AC61}"/>
          </ac:picMkLst>
        </pc:picChg>
        <pc:picChg chg="add del mod ord topLvl modCrop">
          <ac:chgData name="Tejasvi Narayanan" userId="df5a3a9d053ab1a1" providerId="LiveId" clId="{61E0B54E-2DDC-4DDF-AB74-BB752A55D5B1}" dt="2022-05-22T01:20:18.439" v="5583" actId="478"/>
          <ac:picMkLst>
            <pc:docMk/>
            <pc:sldMk cId="942276054" sldId="278"/>
            <ac:picMk id="9" creationId="{6325F4BD-ADAF-1F4A-DE97-467FCA37AF02}"/>
          </ac:picMkLst>
        </pc:picChg>
        <pc:picChg chg="add del mod">
          <ac:chgData name="Tejasvi Narayanan" userId="df5a3a9d053ab1a1" providerId="LiveId" clId="{61E0B54E-2DDC-4DDF-AB74-BB752A55D5B1}" dt="2022-05-22T01:22:04.212" v="5610" actId="478"/>
          <ac:picMkLst>
            <pc:docMk/>
            <pc:sldMk cId="942276054" sldId="278"/>
            <ac:picMk id="14" creationId="{7B9087D4-6327-BD4C-1096-052421AAAF4B}"/>
          </ac:picMkLst>
        </pc:picChg>
        <pc:picChg chg="add mod">
          <ac:chgData name="Tejasvi Narayanan" userId="df5a3a9d053ab1a1" providerId="LiveId" clId="{61E0B54E-2DDC-4DDF-AB74-BB752A55D5B1}" dt="2022-05-22T01:22:12.992" v="5613" actId="164"/>
          <ac:picMkLst>
            <pc:docMk/>
            <pc:sldMk cId="942276054" sldId="278"/>
            <ac:picMk id="18" creationId="{30C5C892-67D2-FE73-272E-2D4ABF94C36C}"/>
          </ac:picMkLst>
        </pc:picChg>
      </pc:sldChg>
      <pc:sldChg chg="addSp delSp modSp add mod ord modTransition modAnim modNotesTx">
        <pc:chgData name="Tejasvi Narayanan" userId="df5a3a9d053ab1a1" providerId="LiveId" clId="{61E0B54E-2DDC-4DDF-AB74-BB752A55D5B1}" dt="2022-05-22T20:50:46.424" v="14374"/>
        <pc:sldMkLst>
          <pc:docMk/>
          <pc:sldMk cId="3744910178" sldId="279"/>
        </pc:sldMkLst>
        <pc:spChg chg="add mod">
          <ac:chgData name="Tejasvi Narayanan" userId="df5a3a9d053ab1a1" providerId="LiveId" clId="{61E0B54E-2DDC-4DDF-AB74-BB752A55D5B1}" dt="2022-05-21T21:45:56.360" v="2374" actId="1076"/>
          <ac:spMkLst>
            <pc:docMk/>
            <pc:sldMk cId="3744910178" sldId="279"/>
            <ac:spMk id="6" creationId="{01CAA87F-554D-18A1-B2B9-110A9FEAF586}"/>
          </ac:spMkLst>
        </pc:spChg>
        <pc:spChg chg="mod">
          <ac:chgData name="Tejasvi Narayanan" userId="df5a3a9d053ab1a1" providerId="LiveId" clId="{61E0B54E-2DDC-4DDF-AB74-BB752A55D5B1}" dt="2022-05-22T19:27:37.643" v="7809" actId="207"/>
          <ac:spMkLst>
            <pc:docMk/>
            <pc:sldMk cId="3744910178" sldId="279"/>
            <ac:spMk id="8" creationId="{BEB19B48-BBEF-3492-D407-87A33B99F1E2}"/>
          </ac:spMkLst>
        </pc:spChg>
        <pc:picChg chg="add del mod">
          <ac:chgData name="Tejasvi Narayanan" userId="df5a3a9d053ab1a1" providerId="LiveId" clId="{61E0B54E-2DDC-4DDF-AB74-BB752A55D5B1}" dt="2022-05-22T20:34:59.069" v="14372"/>
          <ac:picMkLst>
            <pc:docMk/>
            <pc:sldMk cId="3744910178" sldId="279"/>
            <ac:picMk id="2" creationId="{91EB61B0-0BF2-DA56-2385-67B4A54A1FD5}"/>
          </ac:picMkLst>
        </pc:picChg>
        <pc:picChg chg="add mod">
          <ac:chgData name="Tejasvi Narayanan" userId="df5a3a9d053ab1a1" providerId="LiveId" clId="{61E0B54E-2DDC-4DDF-AB74-BB752A55D5B1}" dt="2022-05-22T20:50:46.424" v="14374"/>
          <ac:picMkLst>
            <pc:docMk/>
            <pc:sldMk cId="3744910178" sldId="279"/>
            <ac:picMk id="3" creationId="{B9ED45CA-789C-7BE2-AF99-A657E9F61C39}"/>
          </ac:picMkLst>
        </pc:picChg>
      </pc:sldChg>
      <pc:sldChg chg="addSp delSp modSp add mod modTransition delAnim modAnim modNotesTx">
        <pc:chgData name="Tejasvi Narayanan" userId="df5a3a9d053ab1a1" providerId="LiveId" clId="{61E0B54E-2DDC-4DDF-AB74-BB752A55D5B1}" dt="2022-05-22T20:50:46.424" v="14374"/>
        <pc:sldMkLst>
          <pc:docMk/>
          <pc:sldMk cId="1658976958" sldId="280"/>
        </pc:sldMkLst>
        <pc:spChg chg="mod">
          <ac:chgData name="Tejasvi Narayanan" userId="df5a3a9d053ab1a1" providerId="LiveId" clId="{61E0B54E-2DDC-4DDF-AB74-BB752A55D5B1}" dt="2022-05-22T01:51:56.133" v="6409" actId="404"/>
          <ac:spMkLst>
            <pc:docMk/>
            <pc:sldMk cId="1658976958" sldId="280"/>
            <ac:spMk id="5" creationId="{F24622C8-42B3-2EB9-B3DD-6410A64AA479}"/>
          </ac:spMkLst>
        </pc:spChg>
        <pc:spChg chg="del">
          <ac:chgData name="Tejasvi Narayanan" userId="df5a3a9d053ab1a1" providerId="LiveId" clId="{61E0B54E-2DDC-4DDF-AB74-BB752A55D5B1}" dt="2022-05-21T23:55:58.542" v="3606" actId="478"/>
          <ac:spMkLst>
            <pc:docMk/>
            <pc:sldMk cId="1658976958" sldId="280"/>
            <ac:spMk id="7" creationId="{5092D923-3E94-CC46-15F2-0AA687FE6881}"/>
          </ac:spMkLst>
        </pc:spChg>
        <pc:spChg chg="add mod">
          <ac:chgData name="Tejasvi Narayanan" userId="df5a3a9d053ab1a1" providerId="LiveId" clId="{61E0B54E-2DDC-4DDF-AB74-BB752A55D5B1}" dt="2022-05-21T23:55:56.024" v="3605" actId="1076"/>
          <ac:spMkLst>
            <pc:docMk/>
            <pc:sldMk cId="1658976958" sldId="280"/>
            <ac:spMk id="10" creationId="{F2A91175-A664-9BE7-633C-1FD75972C725}"/>
          </ac:spMkLst>
        </pc:spChg>
        <pc:spChg chg="del mod">
          <ac:chgData name="Tejasvi Narayanan" userId="df5a3a9d053ab1a1" providerId="LiveId" clId="{61E0B54E-2DDC-4DDF-AB74-BB752A55D5B1}" dt="2022-05-21T21:53:47.762" v="2832" actId="478"/>
          <ac:spMkLst>
            <pc:docMk/>
            <pc:sldMk cId="1658976958" sldId="280"/>
            <ac:spMk id="11" creationId="{461952FD-3A4D-85FB-4DAC-3035947FF720}"/>
          </ac:spMkLst>
        </pc:spChg>
        <pc:spChg chg="add mod">
          <ac:chgData name="Tejasvi Narayanan" userId="df5a3a9d053ab1a1" providerId="LiveId" clId="{61E0B54E-2DDC-4DDF-AB74-BB752A55D5B1}" dt="2022-05-22T01:52:46.599" v="6417" actId="1076"/>
          <ac:spMkLst>
            <pc:docMk/>
            <pc:sldMk cId="1658976958" sldId="280"/>
            <ac:spMk id="12" creationId="{A095CAE8-39C2-ADE0-3574-43AEC38A3328}"/>
          </ac:spMkLst>
        </pc:spChg>
        <pc:grpChg chg="add mod">
          <ac:chgData name="Tejasvi Narayanan" userId="df5a3a9d053ab1a1" providerId="LiveId" clId="{61E0B54E-2DDC-4DDF-AB74-BB752A55D5B1}" dt="2022-05-21T23:55:51.615" v="3603" actId="164"/>
          <ac:grpSpMkLst>
            <pc:docMk/>
            <pc:sldMk cId="1658976958" sldId="280"/>
            <ac:grpSpMk id="4" creationId="{A6894FAF-4612-7623-C029-E4879AF84D59}"/>
          </ac:grpSpMkLst>
        </pc:grpChg>
        <pc:grpChg chg="add mod">
          <ac:chgData name="Tejasvi Narayanan" userId="df5a3a9d053ab1a1" providerId="LiveId" clId="{61E0B54E-2DDC-4DDF-AB74-BB752A55D5B1}" dt="2022-05-21T23:55:53.630" v="3604" actId="1076"/>
          <ac:grpSpMkLst>
            <pc:docMk/>
            <pc:sldMk cId="1658976958" sldId="280"/>
            <ac:grpSpMk id="8" creationId="{0D696DCA-1F34-19FE-34F2-2768CE52FD0F}"/>
          </ac:grpSpMkLst>
        </pc:grpChg>
        <pc:picChg chg="add mod">
          <ac:chgData name="Tejasvi Narayanan" userId="df5a3a9d053ab1a1" providerId="LiveId" clId="{61E0B54E-2DDC-4DDF-AB74-BB752A55D5B1}" dt="2022-05-22T20:50:46.424" v="14374"/>
          <ac:picMkLst>
            <pc:docMk/>
            <pc:sldMk cId="1658976958" sldId="280"/>
            <ac:picMk id="2" creationId="{6E9F7C51-C811-77D0-FE5E-1BB8C8E913FF}"/>
          </ac:picMkLst>
        </pc:picChg>
        <pc:picChg chg="add mod">
          <ac:chgData name="Tejasvi Narayanan" userId="df5a3a9d053ab1a1" providerId="LiveId" clId="{61E0B54E-2DDC-4DDF-AB74-BB752A55D5B1}" dt="2022-05-21T21:54:35.029" v="2840" actId="164"/>
          <ac:picMkLst>
            <pc:docMk/>
            <pc:sldMk cId="1658976958" sldId="280"/>
            <ac:picMk id="3" creationId="{1119F54B-AD2E-2632-E909-B9686023AAF8}"/>
          </ac:picMkLst>
        </pc:picChg>
        <pc:picChg chg="add mod modCrop">
          <ac:chgData name="Tejasvi Narayanan" userId="df5a3a9d053ab1a1" providerId="LiveId" clId="{61E0B54E-2DDC-4DDF-AB74-BB752A55D5B1}" dt="2022-05-21T21:54:35.029" v="2840" actId="164"/>
          <ac:picMkLst>
            <pc:docMk/>
            <pc:sldMk cId="1658976958" sldId="280"/>
            <ac:picMk id="6" creationId="{066174EF-41F8-D2FF-6A8F-A87C8B5D79D6}"/>
          </ac:picMkLst>
        </pc:picChg>
        <pc:picChg chg="del">
          <ac:chgData name="Tejasvi Narayanan" userId="df5a3a9d053ab1a1" providerId="LiveId" clId="{61E0B54E-2DDC-4DDF-AB74-BB752A55D5B1}" dt="2022-05-21T21:53:21.546" v="2828" actId="478"/>
          <ac:picMkLst>
            <pc:docMk/>
            <pc:sldMk cId="1658976958" sldId="280"/>
            <ac:picMk id="9" creationId="{6325F4BD-ADAF-1F4A-DE97-467FCA37AF02}"/>
          </ac:picMkLst>
        </pc:picChg>
      </pc:sldChg>
      <pc:sldChg chg="new del">
        <pc:chgData name="Tejasvi Narayanan" userId="df5a3a9d053ab1a1" providerId="LiveId" clId="{61E0B54E-2DDC-4DDF-AB74-BB752A55D5B1}" dt="2022-05-21T23:42:25.261" v="3188" actId="680"/>
        <pc:sldMkLst>
          <pc:docMk/>
          <pc:sldMk cId="749355984" sldId="281"/>
        </pc:sldMkLst>
      </pc:sldChg>
      <pc:sldChg chg="addSp delSp modSp add mod modTransition delAnim modAnim modNotesTx">
        <pc:chgData name="Tejasvi Narayanan" userId="df5a3a9d053ab1a1" providerId="LiveId" clId="{61E0B54E-2DDC-4DDF-AB74-BB752A55D5B1}" dt="2022-05-22T20:50:46.424" v="14374"/>
        <pc:sldMkLst>
          <pc:docMk/>
          <pc:sldMk cId="2133001639" sldId="281"/>
        </pc:sldMkLst>
        <pc:spChg chg="mod">
          <ac:chgData name="Tejasvi Narayanan" userId="df5a3a9d053ab1a1" providerId="LiveId" clId="{61E0B54E-2DDC-4DDF-AB74-BB752A55D5B1}" dt="2022-05-22T01:51:47.546" v="6400" actId="20577"/>
          <ac:spMkLst>
            <pc:docMk/>
            <pc:sldMk cId="2133001639" sldId="281"/>
            <ac:spMk id="5" creationId="{F24622C8-42B3-2EB9-B3DD-6410A64AA479}"/>
          </ac:spMkLst>
        </pc:spChg>
        <pc:spChg chg="del">
          <ac:chgData name="Tejasvi Narayanan" userId="df5a3a9d053ab1a1" providerId="LiveId" clId="{61E0B54E-2DDC-4DDF-AB74-BB752A55D5B1}" dt="2022-05-22T01:52:53.502" v="6418" actId="478"/>
          <ac:spMkLst>
            <pc:docMk/>
            <pc:sldMk cId="2133001639" sldId="281"/>
            <ac:spMk id="7" creationId="{5092D923-3E94-CC46-15F2-0AA687FE6881}"/>
          </ac:spMkLst>
        </pc:spChg>
        <pc:spChg chg="del mod">
          <ac:chgData name="Tejasvi Narayanan" userId="df5a3a9d053ab1a1" providerId="LiveId" clId="{61E0B54E-2DDC-4DDF-AB74-BB752A55D5B1}" dt="2022-05-21T23:42:41.264" v="3200" actId="478"/>
          <ac:spMkLst>
            <pc:docMk/>
            <pc:sldMk cId="2133001639" sldId="281"/>
            <ac:spMk id="10" creationId="{F2A91175-A664-9BE7-633C-1FD75972C725}"/>
          </ac:spMkLst>
        </pc:spChg>
        <pc:spChg chg="add mod">
          <ac:chgData name="Tejasvi Narayanan" userId="df5a3a9d053ab1a1" providerId="LiveId" clId="{61E0B54E-2DDC-4DDF-AB74-BB752A55D5B1}" dt="2022-05-22T02:20:28.058" v="6825" actId="1076"/>
          <ac:spMkLst>
            <pc:docMk/>
            <pc:sldMk cId="2133001639" sldId="281"/>
            <ac:spMk id="12" creationId="{AB1A3A68-3EBF-5C14-6F55-2F9984889423}"/>
          </ac:spMkLst>
        </pc:spChg>
        <pc:spChg chg="add mod">
          <ac:chgData name="Tejasvi Narayanan" userId="df5a3a9d053ab1a1" providerId="LiveId" clId="{61E0B54E-2DDC-4DDF-AB74-BB752A55D5B1}" dt="2022-05-22T20:03:37.486" v="11390" actId="255"/>
          <ac:spMkLst>
            <pc:docMk/>
            <pc:sldMk cId="2133001639" sldId="281"/>
            <ac:spMk id="18" creationId="{07B070EE-2CE9-DA59-C57B-155C6498F7E2}"/>
          </ac:spMkLst>
        </pc:spChg>
        <pc:grpChg chg="del">
          <ac:chgData name="Tejasvi Narayanan" userId="df5a3a9d053ab1a1" providerId="LiveId" clId="{61E0B54E-2DDC-4DDF-AB74-BB752A55D5B1}" dt="2022-05-21T23:42:38.502" v="3198" actId="478"/>
          <ac:grpSpMkLst>
            <pc:docMk/>
            <pc:sldMk cId="2133001639" sldId="281"/>
            <ac:grpSpMk id="4" creationId="{A6894FAF-4612-7623-C029-E4879AF84D59}"/>
          </ac:grpSpMkLst>
        </pc:grpChg>
        <pc:grpChg chg="add mod">
          <ac:chgData name="Tejasvi Narayanan" userId="df5a3a9d053ab1a1" providerId="LiveId" clId="{61E0B54E-2DDC-4DDF-AB74-BB752A55D5B1}" dt="2022-05-22T02:20:24.731" v="6824" actId="1076"/>
          <ac:grpSpMkLst>
            <pc:docMk/>
            <pc:sldMk cId="2133001639" sldId="281"/>
            <ac:grpSpMk id="7" creationId="{4121D49A-AFBF-CF0A-52C6-B183A46FBB78}"/>
          </ac:grpSpMkLst>
        </pc:grpChg>
        <pc:grpChg chg="add del mod">
          <ac:chgData name="Tejasvi Narayanan" userId="df5a3a9d053ab1a1" providerId="LiveId" clId="{61E0B54E-2DDC-4DDF-AB74-BB752A55D5B1}" dt="2022-05-21T23:50:00.874" v="3414" actId="165"/>
          <ac:grpSpMkLst>
            <pc:docMk/>
            <pc:sldMk cId="2133001639" sldId="281"/>
            <ac:grpSpMk id="11" creationId="{F7BA00E8-A7BA-CCDF-BA38-ED2D3BA6066A}"/>
          </ac:grpSpMkLst>
        </pc:grpChg>
        <pc:grpChg chg="add del mod">
          <ac:chgData name="Tejasvi Narayanan" userId="df5a3a9d053ab1a1" providerId="LiveId" clId="{61E0B54E-2DDC-4DDF-AB74-BB752A55D5B1}" dt="2022-05-22T02:19:29.003" v="6809" actId="478"/>
          <ac:grpSpMkLst>
            <pc:docMk/>
            <pc:sldMk cId="2133001639" sldId="281"/>
            <ac:grpSpMk id="17" creationId="{57EB65F8-1D08-976A-4090-89745C2178D2}"/>
          </ac:grpSpMkLst>
        </pc:grpChg>
        <pc:grpChg chg="add mod">
          <ac:chgData name="Tejasvi Narayanan" userId="df5a3a9d053ab1a1" providerId="LiveId" clId="{61E0B54E-2DDC-4DDF-AB74-BB752A55D5B1}" dt="2022-05-22T02:20:22.519" v="6823" actId="164"/>
          <ac:grpSpMkLst>
            <pc:docMk/>
            <pc:sldMk cId="2133001639" sldId="281"/>
            <ac:grpSpMk id="19" creationId="{FB18E460-DFC6-C34A-1496-C5DE0FE2EFB7}"/>
          </ac:grpSpMkLst>
        </pc:grpChg>
        <pc:picChg chg="add del mod topLvl modCrop">
          <ac:chgData name="Tejasvi Narayanan" userId="df5a3a9d053ab1a1" providerId="LiveId" clId="{61E0B54E-2DDC-4DDF-AB74-BB752A55D5B1}" dt="2022-05-21T23:50:02.207" v="3415" actId="478"/>
          <ac:picMkLst>
            <pc:docMk/>
            <pc:sldMk cId="2133001639" sldId="281"/>
            <ac:picMk id="2" creationId="{0B6C73AA-9B82-B66B-EE64-AB42EBA1B050}"/>
          </ac:picMkLst>
        </pc:picChg>
        <pc:picChg chg="add mod">
          <ac:chgData name="Tejasvi Narayanan" userId="df5a3a9d053ab1a1" providerId="LiveId" clId="{61E0B54E-2DDC-4DDF-AB74-BB752A55D5B1}" dt="2022-05-22T20:50:46.424" v="14374"/>
          <ac:picMkLst>
            <pc:docMk/>
            <pc:sldMk cId="2133001639" sldId="281"/>
            <ac:picMk id="2" creationId="{6E03E447-18F6-7DC3-2FC3-2CD2E25BD8F2}"/>
          </ac:picMkLst>
        </pc:picChg>
        <pc:picChg chg="add del mod">
          <ac:chgData name="Tejasvi Narayanan" userId="df5a3a9d053ab1a1" providerId="LiveId" clId="{61E0B54E-2DDC-4DDF-AB74-BB752A55D5B1}" dt="2022-05-22T02:19:53.957" v="6814" actId="478"/>
          <ac:picMkLst>
            <pc:docMk/>
            <pc:sldMk cId="2133001639" sldId="281"/>
            <ac:picMk id="3" creationId="{00856472-6071-1557-7FEF-162209F3CDB6}"/>
          </ac:picMkLst>
        </pc:picChg>
        <pc:picChg chg="add mod">
          <ac:chgData name="Tejasvi Narayanan" userId="df5a3a9d053ab1a1" providerId="LiveId" clId="{61E0B54E-2DDC-4DDF-AB74-BB752A55D5B1}" dt="2022-05-22T02:20:22.519" v="6823" actId="164"/>
          <ac:picMkLst>
            <pc:docMk/>
            <pc:sldMk cId="2133001639" sldId="281"/>
            <ac:picMk id="6" creationId="{93265417-CB20-9CE5-133D-D39B0E4E61A8}"/>
          </ac:picMkLst>
        </pc:picChg>
        <pc:picChg chg="add del mod topLvl">
          <ac:chgData name="Tejasvi Narayanan" userId="df5a3a9d053ab1a1" providerId="LiveId" clId="{61E0B54E-2DDC-4DDF-AB74-BB752A55D5B1}" dt="2022-05-21T23:50:02.207" v="3415" actId="478"/>
          <ac:picMkLst>
            <pc:docMk/>
            <pc:sldMk cId="2133001639" sldId="281"/>
            <ac:picMk id="9" creationId="{98F172CE-FF7D-2B35-7568-11E1F58EB82E}"/>
          </ac:picMkLst>
        </pc:picChg>
        <pc:picChg chg="add del mod">
          <ac:chgData name="Tejasvi Narayanan" userId="df5a3a9d053ab1a1" providerId="LiveId" clId="{61E0B54E-2DDC-4DDF-AB74-BB752A55D5B1}" dt="2022-05-22T02:19:29.003" v="6809" actId="478"/>
          <ac:picMkLst>
            <pc:docMk/>
            <pc:sldMk cId="2133001639" sldId="281"/>
            <ac:picMk id="14" creationId="{3FF91651-6B17-A9B2-027D-4B7E73428750}"/>
          </ac:picMkLst>
        </pc:picChg>
        <pc:picChg chg="add mod">
          <ac:chgData name="Tejasvi Narayanan" userId="df5a3a9d053ab1a1" providerId="LiveId" clId="{61E0B54E-2DDC-4DDF-AB74-BB752A55D5B1}" dt="2022-05-22T02:20:13.800" v="6821" actId="1076"/>
          <ac:picMkLst>
            <pc:docMk/>
            <pc:sldMk cId="2133001639" sldId="281"/>
            <ac:picMk id="16" creationId="{C8C48571-7F51-B29A-4942-E65BA25E5619}"/>
          </ac:picMkLst>
        </pc:picChg>
      </pc:sldChg>
      <pc:sldChg chg="addSp delSp modSp add mod modTransition delAnim modAnim modShow">
        <pc:chgData name="Tejasvi Narayanan" userId="df5a3a9d053ab1a1" providerId="LiveId" clId="{61E0B54E-2DDC-4DDF-AB74-BB752A55D5B1}" dt="2022-05-22T20:34:59.069" v="14372"/>
        <pc:sldMkLst>
          <pc:docMk/>
          <pc:sldMk cId="3866678583" sldId="282"/>
        </pc:sldMkLst>
        <pc:spChg chg="mod">
          <ac:chgData name="Tejasvi Narayanan" userId="df5a3a9d053ab1a1" providerId="LiveId" clId="{61E0B54E-2DDC-4DDF-AB74-BB752A55D5B1}" dt="2022-05-22T01:51:40.630" v="6393" actId="404"/>
          <ac:spMkLst>
            <pc:docMk/>
            <pc:sldMk cId="3866678583" sldId="282"/>
            <ac:spMk id="5" creationId="{F24622C8-42B3-2EB9-B3DD-6410A64AA479}"/>
          </ac:spMkLst>
        </pc:spChg>
        <pc:spChg chg="del">
          <ac:chgData name="Tejasvi Narayanan" userId="df5a3a9d053ab1a1" providerId="LiveId" clId="{61E0B54E-2DDC-4DDF-AB74-BB752A55D5B1}" dt="2022-05-22T00:02:14.599" v="4076" actId="478"/>
          <ac:spMkLst>
            <pc:docMk/>
            <pc:sldMk cId="3866678583" sldId="282"/>
            <ac:spMk id="7" creationId="{5092D923-3E94-CC46-15F2-0AA687FE6881}"/>
          </ac:spMkLst>
        </pc:spChg>
        <pc:spChg chg="add mod">
          <ac:chgData name="Tejasvi Narayanan" userId="df5a3a9d053ab1a1" providerId="LiveId" clId="{61E0B54E-2DDC-4DDF-AB74-BB752A55D5B1}" dt="2022-05-22T00:00:17.027" v="3886" actId="1076"/>
          <ac:spMkLst>
            <pc:docMk/>
            <pc:sldMk cId="3866678583" sldId="282"/>
            <ac:spMk id="9" creationId="{034B61C0-F0CE-EFD6-D9AA-088ADC7F15FE}"/>
          </ac:spMkLst>
        </pc:spChg>
        <pc:spChg chg="add mod ord">
          <ac:chgData name="Tejasvi Narayanan" userId="df5a3a9d053ab1a1" providerId="LiveId" clId="{61E0B54E-2DDC-4DDF-AB74-BB752A55D5B1}" dt="2022-05-22T00:24:11.860" v="4265" actId="166"/>
          <ac:spMkLst>
            <pc:docMk/>
            <pc:sldMk cId="3866678583" sldId="282"/>
            <ac:spMk id="11" creationId="{956DE678-7A35-2CD7-C8B4-12991C640786}"/>
          </ac:spMkLst>
        </pc:spChg>
        <pc:spChg chg="del">
          <ac:chgData name="Tejasvi Narayanan" userId="df5a3a9d053ab1a1" providerId="LiveId" clId="{61E0B54E-2DDC-4DDF-AB74-BB752A55D5B1}" dt="2022-05-21T23:52:19.507" v="3433" actId="478"/>
          <ac:spMkLst>
            <pc:docMk/>
            <pc:sldMk cId="3866678583" sldId="282"/>
            <ac:spMk id="12" creationId="{AB1A3A68-3EBF-5C14-6F55-2F9984889423}"/>
          </ac:spMkLst>
        </pc:spChg>
        <pc:grpChg chg="add mod">
          <ac:chgData name="Tejasvi Narayanan" userId="df5a3a9d053ab1a1" providerId="LiveId" clId="{61E0B54E-2DDC-4DDF-AB74-BB752A55D5B1}" dt="2022-05-22T00:23:55.119" v="4263" actId="164"/>
          <ac:grpSpMkLst>
            <pc:docMk/>
            <pc:sldMk cId="3866678583" sldId="282"/>
            <ac:grpSpMk id="2" creationId="{1DEEEDEE-75F2-1DCA-7161-BC15D2B5B7EC}"/>
          </ac:grpSpMkLst>
        </pc:grpChg>
        <pc:grpChg chg="add mod">
          <ac:chgData name="Tejasvi Narayanan" userId="df5a3a9d053ab1a1" providerId="LiveId" clId="{61E0B54E-2DDC-4DDF-AB74-BB752A55D5B1}" dt="2022-05-22T00:23:57.411" v="4264" actId="1076"/>
          <ac:grpSpMkLst>
            <pc:docMk/>
            <pc:sldMk cId="3866678583" sldId="282"/>
            <ac:grpSpMk id="6" creationId="{F95927A7-98E2-4B83-8033-FC5F0CB46B4B}"/>
          </ac:grpSpMkLst>
        </pc:grpChg>
        <pc:grpChg chg="del">
          <ac:chgData name="Tejasvi Narayanan" userId="df5a3a9d053ab1a1" providerId="LiveId" clId="{61E0B54E-2DDC-4DDF-AB74-BB752A55D5B1}" dt="2022-05-21T23:52:17.208" v="3432" actId="478"/>
          <ac:grpSpMkLst>
            <pc:docMk/>
            <pc:sldMk cId="3866678583" sldId="282"/>
            <ac:grpSpMk id="17" creationId="{57EB65F8-1D08-976A-4090-89745C2178D2}"/>
          </ac:grpSpMkLst>
        </pc:grpChg>
        <pc:picChg chg="add mod">
          <ac:chgData name="Tejasvi Narayanan" userId="df5a3a9d053ab1a1" providerId="LiveId" clId="{61E0B54E-2DDC-4DDF-AB74-BB752A55D5B1}" dt="2022-05-22T00:23:55.119" v="4263" actId="164"/>
          <ac:picMkLst>
            <pc:docMk/>
            <pc:sldMk cId="3866678583" sldId="282"/>
            <ac:picMk id="4" creationId="{44E6F057-C058-67BF-260A-50215B962602}"/>
          </ac:picMkLst>
        </pc:picChg>
        <pc:picChg chg="add mod modCrop">
          <ac:chgData name="Tejasvi Narayanan" userId="df5a3a9d053ab1a1" providerId="LiveId" clId="{61E0B54E-2DDC-4DDF-AB74-BB752A55D5B1}" dt="2022-05-22T00:00:10.690" v="3884" actId="164"/>
          <ac:picMkLst>
            <pc:docMk/>
            <pc:sldMk cId="3866678583" sldId="282"/>
            <ac:picMk id="8" creationId="{C9E9D856-FB70-92C9-43C3-E99A20E0EFC2}"/>
          </ac:picMkLst>
        </pc:picChg>
      </pc:sldChg>
      <pc:sldChg chg="addSp delSp modSp add mod modTransition delAnim modAnim modNotesTx">
        <pc:chgData name="Tejasvi Narayanan" userId="df5a3a9d053ab1a1" providerId="LiveId" clId="{61E0B54E-2DDC-4DDF-AB74-BB752A55D5B1}" dt="2022-05-22T20:50:46.424" v="14374"/>
        <pc:sldMkLst>
          <pc:docMk/>
          <pc:sldMk cId="2109265098" sldId="283"/>
        </pc:sldMkLst>
        <pc:spChg chg="mod">
          <ac:chgData name="Tejasvi Narayanan" userId="df5a3a9d053ab1a1" providerId="LiveId" clId="{61E0B54E-2DDC-4DDF-AB74-BB752A55D5B1}" dt="2022-05-22T01:52:13.140" v="6411" actId="404"/>
          <ac:spMkLst>
            <pc:docMk/>
            <pc:sldMk cId="2109265098" sldId="283"/>
            <ac:spMk id="5" creationId="{F24622C8-42B3-2EB9-B3DD-6410A64AA479}"/>
          </ac:spMkLst>
        </pc:spChg>
        <pc:spChg chg="add mod">
          <ac:chgData name="Tejasvi Narayanan" userId="df5a3a9d053ab1a1" providerId="LiveId" clId="{61E0B54E-2DDC-4DDF-AB74-BB752A55D5B1}" dt="2022-05-22T00:06:11.482" v="4161" actId="164"/>
          <ac:spMkLst>
            <pc:docMk/>
            <pc:sldMk cId="2109265098" sldId="283"/>
            <ac:spMk id="8" creationId="{ABF8971A-8B47-C196-8522-145E9EAC5B03}"/>
          </ac:spMkLst>
        </pc:spChg>
        <pc:spChg chg="del">
          <ac:chgData name="Tejasvi Narayanan" userId="df5a3a9d053ab1a1" providerId="LiveId" clId="{61E0B54E-2DDC-4DDF-AB74-BB752A55D5B1}" dt="2022-05-22T00:04:53.053" v="4088" actId="478"/>
          <ac:spMkLst>
            <pc:docMk/>
            <pc:sldMk cId="2109265098" sldId="283"/>
            <ac:spMk id="11" creationId="{461952FD-3A4D-85FB-4DAC-3035947FF720}"/>
          </ac:spMkLst>
        </pc:spChg>
        <pc:spChg chg="del topLvl">
          <ac:chgData name="Tejasvi Narayanan" userId="df5a3a9d053ab1a1" providerId="LiveId" clId="{61E0B54E-2DDC-4DDF-AB74-BB752A55D5B1}" dt="2022-05-22T00:04:48.868" v="4086" actId="478"/>
          <ac:spMkLst>
            <pc:docMk/>
            <pc:sldMk cId="2109265098" sldId="283"/>
            <ac:spMk id="12" creationId="{8649B93D-2933-0422-FC60-AF08DFEFD88A}"/>
          </ac:spMkLst>
        </pc:spChg>
        <pc:spChg chg="del mod">
          <ac:chgData name="Tejasvi Narayanan" userId="df5a3a9d053ab1a1" providerId="LiveId" clId="{61E0B54E-2DDC-4DDF-AB74-BB752A55D5B1}" dt="2022-05-22T00:07:20.236" v="4186" actId="478"/>
          <ac:spMkLst>
            <pc:docMk/>
            <pc:sldMk cId="2109265098" sldId="283"/>
            <ac:spMk id="15" creationId="{2A5013C1-59AE-4E60-A6AA-EC23BEFB2BFD}"/>
          </ac:spMkLst>
        </pc:spChg>
        <pc:grpChg chg="del">
          <ac:chgData name="Tejasvi Narayanan" userId="df5a3a9d053ab1a1" providerId="LiveId" clId="{61E0B54E-2DDC-4DDF-AB74-BB752A55D5B1}" dt="2022-05-22T00:04:48.868" v="4086" actId="478"/>
          <ac:grpSpMkLst>
            <pc:docMk/>
            <pc:sldMk cId="2109265098" sldId="283"/>
            <ac:grpSpMk id="2" creationId="{9DD64E19-23F8-1613-0F14-5A72224513C2}"/>
          </ac:grpSpMkLst>
        </pc:grpChg>
        <pc:grpChg chg="add mod">
          <ac:chgData name="Tejasvi Narayanan" userId="df5a3a9d053ab1a1" providerId="LiveId" clId="{61E0B54E-2DDC-4DDF-AB74-BB752A55D5B1}" dt="2022-05-22T00:07:35.247" v="4190" actId="164"/>
          <ac:grpSpMkLst>
            <pc:docMk/>
            <pc:sldMk cId="2109265098" sldId="283"/>
            <ac:grpSpMk id="3" creationId="{20EB0B13-2CD5-F9B4-5CFC-74BB1F4AAAFE}"/>
          </ac:grpSpMkLst>
        </pc:grpChg>
        <pc:grpChg chg="add del mod">
          <ac:chgData name="Tejasvi Narayanan" userId="df5a3a9d053ab1a1" providerId="LiveId" clId="{61E0B54E-2DDC-4DDF-AB74-BB752A55D5B1}" dt="2022-05-22T00:07:27.606" v="4188" actId="478"/>
          <ac:grpSpMkLst>
            <pc:docMk/>
            <pc:sldMk cId="2109265098" sldId="283"/>
            <ac:grpSpMk id="10" creationId="{413E3745-EB59-B602-A358-288C045E5CA9}"/>
          </ac:grpSpMkLst>
        </pc:grpChg>
        <pc:grpChg chg="add del mod">
          <ac:chgData name="Tejasvi Narayanan" userId="df5a3a9d053ab1a1" providerId="LiveId" clId="{61E0B54E-2DDC-4DDF-AB74-BB752A55D5B1}" dt="2022-05-22T00:07:20.236" v="4186" actId="478"/>
          <ac:grpSpMkLst>
            <pc:docMk/>
            <pc:sldMk cId="2109265098" sldId="283"/>
            <ac:grpSpMk id="13" creationId="{7863D758-99FE-B851-595F-E117F6B3E3AB}"/>
          </ac:grpSpMkLst>
        </pc:grpChg>
        <pc:grpChg chg="add mod">
          <ac:chgData name="Tejasvi Narayanan" userId="df5a3a9d053ab1a1" providerId="LiveId" clId="{61E0B54E-2DDC-4DDF-AB74-BB752A55D5B1}" dt="2022-05-22T00:07:40.364" v="4191" actId="1076"/>
          <ac:grpSpMkLst>
            <pc:docMk/>
            <pc:sldMk cId="2109265098" sldId="283"/>
            <ac:grpSpMk id="17" creationId="{821BBA53-CF2B-356C-61B8-EF879C03444F}"/>
          </ac:grpSpMkLst>
        </pc:grpChg>
        <pc:picChg chg="add mod">
          <ac:chgData name="Tejasvi Narayanan" userId="df5a3a9d053ab1a1" providerId="LiveId" clId="{61E0B54E-2DDC-4DDF-AB74-BB752A55D5B1}" dt="2022-05-22T20:50:46.424" v="14374"/>
          <ac:picMkLst>
            <pc:docMk/>
            <pc:sldMk cId="2109265098" sldId="283"/>
            <ac:picMk id="2" creationId="{5E6ED4E6-FBDC-1E72-8C62-75FAB41DD802}"/>
          </ac:picMkLst>
        </pc:picChg>
        <pc:picChg chg="add mod">
          <ac:chgData name="Tejasvi Narayanan" userId="df5a3a9d053ab1a1" providerId="LiveId" clId="{61E0B54E-2DDC-4DDF-AB74-BB752A55D5B1}" dt="2022-05-22T00:07:35.247" v="4190" actId="164"/>
          <ac:picMkLst>
            <pc:docMk/>
            <pc:sldMk cId="2109265098" sldId="283"/>
            <ac:picMk id="6" creationId="{7B915139-CAF3-6DF4-B737-C7E85E5E58CA}"/>
          </ac:picMkLst>
        </pc:picChg>
        <pc:picChg chg="add mod modCrop">
          <ac:chgData name="Tejasvi Narayanan" userId="df5a3a9d053ab1a1" providerId="LiveId" clId="{61E0B54E-2DDC-4DDF-AB74-BB752A55D5B1}" dt="2022-05-22T00:06:11.482" v="4161" actId="164"/>
          <ac:picMkLst>
            <pc:docMk/>
            <pc:sldMk cId="2109265098" sldId="283"/>
            <ac:picMk id="7" creationId="{8D721983-B389-FA66-9EEC-98F8DEFC20AA}"/>
          </ac:picMkLst>
        </pc:picChg>
        <pc:picChg chg="del topLvl">
          <ac:chgData name="Tejasvi Narayanan" userId="df5a3a9d053ab1a1" providerId="LiveId" clId="{61E0B54E-2DDC-4DDF-AB74-BB752A55D5B1}" dt="2022-05-22T00:04:50.771" v="4087" actId="478"/>
          <ac:picMkLst>
            <pc:docMk/>
            <pc:sldMk cId="2109265098" sldId="283"/>
            <ac:picMk id="9" creationId="{6325F4BD-ADAF-1F4A-DE97-467FCA37AF02}"/>
          </ac:picMkLst>
        </pc:picChg>
        <pc:picChg chg="mod">
          <ac:chgData name="Tejasvi Narayanan" userId="df5a3a9d053ab1a1" providerId="LiveId" clId="{61E0B54E-2DDC-4DDF-AB74-BB752A55D5B1}" dt="2022-05-22T00:07:13.773" v="4183" actId="571"/>
          <ac:picMkLst>
            <pc:docMk/>
            <pc:sldMk cId="2109265098" sldId="283"/>
            <ac:picMk id="14" creationId="{0BCA5488-4EF5-E37E-6BA5-9AF27BD7DE37}"/>
          </ac:picMkLst>
        </pc:picChg>
        <pc:picChg chg="add mod">
          <ac:chgData name="Tejasvi Narayanan" userId="df5a3a9d053ab1a1" providerId="LiveId" clId="{61E0B54E-2DDC-4DDF-AB74-BB752A55D5B1}" dt="2022-05-22T00:07:16.824" v="4184" actId="164"/>
          <ac:picMkLst>
            <pc:docMk/>
            <pc:sldMk cId="2109265098" sldId="283"/>
            <ac:picMk id="16" creationId="{C44C64F7-327B-9C56-FA4F-9806ECCB10EB}"/>
          </ac:picMkLst>
        </pc:picChg>
        <pc:picChg chg="add del mod">
          <ac:chgData name="Tejasvi Narayanan" userId="df5a3a9d053ab1a1" providerId="LiveId" clId="{61E0B54E-2DDC-4DDF-AB74-BB752A55D5B1}" dt="2022-05-22T01:21:28.576" v="5602" actId="478"/>
          <ac:picMkLst>
            <pc:docMk/>
            <pc:sldMk cId="2109265098" sldId="283"/>
            <ac:picMk id="18" creationId="{2A1F790F-979B-F159-DA35-2892B4B04312}"/>
          </ac:picMkLst>
        </pc:picChg>
        <pc:picChg chg="add mod">
          <ac:chgData name="Tejasvi Narayanan" userId="df5a3a9d053ab1a1" providerId="LiveId" clId="{61E0B54E-2DDC-4DDF-AB74-BB752A55D5B1}" dt="2022-05-22T01:21:41.282" v="5608" actId="1076"/>
          <ac:picMkLst>
            <pc:docMk/>
            <pc:sldMk cId="2109265098" sldId="283"/>
            <ac:picMk id="19" creationId="{956D1D52-4A97-E11D-9B6C-980B63B71638}"/>
          </ac:picMkLst>
        </pc:picChg>
      </pc:sldChg>
      <pc:sldChg chg="addSp delSp modSp add mod ord modTransition delAnim modNotesTx">
        <pc:chgData name="Tejasvi Narayanan" userId="df5a3a9d053ab1a1" providerId="LiveId" clId="{61E0B54E-2DDC-4DDF-AB74-BB752A55D5B1}" dt="2022-05-22T20:50:46.424" v="14374"/>
        <pc:sldMkLst>
          <pc:docMk/>
          <pc:sldMk cId="1527063685" sldId="284"/>
        </pc:sldMkLst>
        <pc:spChg chg="mod">
          <ac:chgData name="Tejasvi Narayanan" userId="df5a3a9d053ab1a1" providerId="LiveId" clId="{61E0B54E-2DDC-4DDF-AB74-BB752A55D5B1}" dt="2022-05-22T01:52:34.423" v="6416" actId="20577"/>
          <ac:spMkLst>
            <pc:docMk/>
            <pc:sldMk cId="1527063685" sldId="284"/>
            <ac:spMk id="5" creationId="{F24622C8-42B3-2EB9-B3DD-6410A64AA479}"/>
          </ac:spMkLst>
        </pc:spChg>
        <pc:spChg chg="del">
          <ac:chgData name="Tejasvi Narayanan" userId="df5a3a9d053ab1a1" providerId="LiveId" clId="{61E0B54E-2DDC-4DDF-AB74-BB752A55D5B1}" dt="2022-05-22T00:10:26.584" v="4203" actId="478"/>
          <ac:spMkLst>
            <pc:docMk/>
            <pc:sldMk cId="1527063685" sldId="284"/>
            <ac:spMk id="11" creationId="{956DE678-7A35-2CD7-C8B4-12991C640786}"/>
          </ac:spMkLst>
        </pc:spChg>
        <pc:spChg chg="add del mod">
          <ac:chgData name="Tejasvi Narayanan" userId="df5a3a9d053ab1a1" providerId="LiveId" clId="{61E0B54E-2DDC-4DDF-AB74-BB752A55D5B1}" dt="2022-05-22T00:12:33.545" v="4247" actId="478"/>
          <ac:spMkLst>
            <pc:docMk/>
            <pc:sldMk cId="1527063685" sldId="284"/>
            <ac:spMk id="13" creationId="{DF21936A-4700-4E8C-0250-23E017C82E58}"/>
          </ac:spMkLst>
        </pc:spChg>
        <pc:spChg chg="add mod">
          <ac:chgData name="Tejasvi Narayanan" userId="df5a3a9d053ab1a1" providerId="LiveId" clId="{61E0B54E-2DDC-4DDF-AB74-BB752A55D5B1}" dt="2022-05-22T00:12:55.051" v="4253" actId="1076"/>
          <ac:spMkLst>
            <pc:docMk/>
            <pc:sldMk cId="1527063685" sldId="284"/>
            <ac:spMk id="15" creationId="{1FB9FB63-46BA-CD68-A3A6-C733376CF0A1}"/>
          </ac:spMkLst>
        </pc:spChg>
        <pc:grpChg chg="del">
          <ac:chgData name="Tejasvi Narayanan" userId="df5a3a9d053ab1a1" providerId="LiveId" clId="{61E0B54E-2DDC-4DDF-AB74-BB752A55D5B1}" dt="2022-05-22T00:10:24.183" v="4202" actId="478"/>
          <ac:grpSpMkLst>
            <pc:docMk/>
            <pc:sldMk cId="1527063685" sldId="284"/>
            <ac:grpSpMk id="2" creationId="{1DEEEDEE-75F2-1DCA-7161-BC15D2B5B7EC}"/>
          </ac:grpSpMkLst>
        </pc:grpChg>
        <pc:grpChg chg="add mod">
          <ac:chgData name="Tejasvi Narayanan" userId="df5a3a9d053ab1a1" providerId="LiveId" clId="{61E0B54E-2DDC-4DDF-AB74-BB752A55D5B1}" dt="2022-05-22T00:12:59.610" v="4255" actId="1076"/>
          <ac:grpSpMkLst>
            <pc:docMk/>
            <pc:sldMk cId="1527063685" sldId="284"/>
            <ac:grpSpMk id="10" creationId="{8B5BBB74-6063-1F89-96B8-00A6A8C3D033}"/>
          </ac:grpSpMkLst>
        </pc:grpChg>
        <pc:picChg chg="add mod">
          <ac:chgData name="Tejasvi Narayanan" userId="df5a3a9d053ab1a1" providerId="LiveId" clId="{61E0B54E-2DDC-4DDF-AB74-BB752A55D5B1}" dt="2022-05-22T20:50:46.424" v="14374"/>
          <ac:picMkLst>
            <pc:docMk/>
            <pc:sldMk cId="1527063685" sldId="284"/>
            <ac:picMk id="2" creationId="{62168C21-39CA-91DC-2F8B-C285E8E6E6E5}"/>
          </ac:picMkLst>
        </pc:picChg>
        <pc:picChg chg="add mod">
          <ac:chgData name="Tejasvi Narayanan" userId="df5a3a9d053ab1a1" providerId="LiveId" clId="{61E0B54E-2DDC-4DDF-AB74-BB752A55D5B1}" dt="2022-05-22T00:11:09.192" v="4212" actId="164"/>
          <ac:picMkLst>
            <pc:docMk/>
            <pc:sldMk cId="1527063685" sldId="284"/>
            <ac:picMk id="4" creationId="{747D6744-3C3D-2AAE-AB85-5A1B3FDA6966}"/>
          </ac:picMkLst>
        </pc:picChg>
        <pc:picChg chg="add mod">
          <ac:chgData name="Tejasvi Narayanan" userId="df5a3a9d053ab1a1" providerId="LiveId" clId="{61E0B54E-2DDC-4DDF-AB74-BB752A55D5B1}" dt="2022-05-22T00:11:09.192" v="4212" actId="164"/>
          <ac:picMkLst>
            <pc:docMk/>
            <pc:sldMk cId="1527063685" sldId="284"/>
            <ac:picMk id="7" creationId="{1F3EAA8D-5B76-C9D7-A5C5-751815E6EAE4}"/>
          </ac:picMkLst>
        </pc:picChg>
      </pc:sldChg>
      <pc:sldChg chg="new del">
        <pc:chgData name="Tejasvi Narayanan" userId="df5a3a9d053ab1a1" providerId="LiveId" clId="{61E0B54E-2DDC-4DDF-AB74-BB752A55D5B1}" dt="2022-05-22T00:10:18.852" v="4200" actId="680"/>
        <pc:sldMkLst>
          <pc:docMk/>
          <pc:sldMk cId="3998060878" sldId="284"/>
        </pc:sldMkLst>
      </pc:sldChg>
      <pc:sldChg chg="addSp delSp modSp add mod modTransition delAnim modAnim modNotesTx">
        <pc:chgData name="Tejasvi Narayanan" userId="df5a3a9d053ab1a1" providerId="LiveId" clId="{61E0B54E-2DDC-4DDF-AB74-BB752A55D5B1}" dt="2022-05-22T20:50:46.424" v="14374"/>
        <pc:sldMkLst>
          <pc:docMk/>
          <pc:sldMk cId="3345660232" sldId="285"/>
        </pc:sldMkLst>
        <pc:spChg chg="mod">
          <ac:chgData name="Tejasvi Narayanan" userId="df5a3a9d053ab1a1" providerId="LiveId" clId="{61E0B54E-2DDC-4DDF-AB74-BB752A55D5B1}" dt="2022-05-22T00:50:50.377" v="4280" actId="20577"/>
          <ac:spMkLst>
            <pc:docMk/>
            <pc:sldMk cId="3345660232" sldId="285"/>
            <ac:spMk id="5" creationId="{F24622C8-42B3-2EB9-B3DD-6410A64AA479}"/>
          </ac:spMkLst>
        </pc:spChg>
        <pc:spChg chg="add mod">
          <ac:chgData name="Tejasvi Narayanan" userId="df5a3a9d053ab1a1" providerId="LiveId" clId="{61E0B54E-2DDC-4DDF-AB74-BB752A55D5B1}" dt="2022-05-22T00:52:22.819" v="4546" actId="14100"/>
          <ac:spMkLst>
            <pc:docMk/>
            <pc:sldMk cId="3345660232" sldId="285"/>
            <ac:spMk id="10" creationId="{4D23A057-B73D-38E1-0DBF-1A2B2B280B49}"/>
          </ac:spMkLst>
        </pc:spChg>
        <pc:spChg chg="del">
          <ac:chgData name="Tejasvi Narayanan" userId="df5a3a9d053ab1a1" providerId="LiveId" clId="{61E0B54E-2DDC-4DDF-AB74-BB752A55D5B1}" dt="2022-05-22T00:50:54.573" v="4282" actId="478"/>
          <ac:spMkLst>
            <pc:docMk/>
            <pc:sldMk cId="3345660232" sldId="285"/>
            <ac:spMk id="11" creationId="{956DE678-7A35-2CD7-C8B4-12991C640786}"/>
          </ac:spMkLst>
        </pc:spChg>
        <pc:spChg chg="add del">
          <ac:chgData name="Tejasvi Narayanan" userId="df5a3a9d053ab1a1" providerId="LiveId" clId="{61E0B54E-2DDC-4DDF-AB74-BB752A55D5B1}" dt="2022-05-22T00:52:28.681" v="4548" actId="478"/>
          <ac:spMkLst>
            <pc:docMk/>
            <pc:sldMk cId="3345660232" sldId="285"/>
            <ac:spMk id="12" creationId="{ACC52694-49DE-072A-BA20-268050D46F62}"/>
          </ac:spMkLst>
        </pc:spChg>
        <pc:spChg chg="add mod">
          <ac:chgData name="Tejasvi Narayanan" userId="df5a3a9d053ab1a1" providerId="LiveId" clId="{61E0B54E-2DDC-4DDF-AB74-BB752A55D5B1}" dt="2022-05-22T20:11:09.008" v="12166" actId="20577"/>
          <ac:spMkLst>
            <pc:docMk/>
            <pc:sldMk cId="3345660232" sldId="285"/>
            <ac:spMk id="13" creationId="{EBDDB2AB-BFC7-54FC-8CFC-34EC4C13496E}"/>
          </ac:spMkLst>
        </pc:spChg>
        <pc:grpChg chg="del">
          <ac:chgData name="Tejasvi Narayanan" userId="df5a3a9d053ab1a1" providerId="LiveId" clId="{61E0B54E-2DDC-4DDF-AB74-BB752A55D5B1}" dt="2022-05-22T00:50:52.317" v="4281" actId="478"/>
          <ac:grpSpMkLst>
            <pc:docMk/>
            <pc:sldMk cId="3345660232" sldId="285"/>
            <ac:grpSpMk id="6" creationId="{F95927A7-98E2-4B83-8033-FC5F0CB46B4B}"/>
          </ac:grpSpMkLst>
        </pc:grpChg>
        <pc:picChg chg="add mod">
          <ac:chgData name="Tejasvi Narayanan" userId="df5a3a9d053ab1a1" providerId="LiveId" clId="{61E0B54E-2DDC-4DDF-AB74-BB752A55D5B1}" dt="2022-05-22T20:50:46.424" v="14374"/>
          <ac:picMkLst>
            <pc:docMk/>
            <pc:sldMk cId="3345660232" sldId="285"/>
            <ac:picMk id="2" creationId="{0548CB48-E971-AC63-0933-876CB53E3F2A}"/>
          </ac:picMkLst>
        </pc:picChg>
      </pc:sldChg>
      <pc:sldChg chg="addSp delSp modSp add mod modTransition delAnim modAnim modNotesTx">
        <pc:chgData name="Tejasvi Narayanan" userId="df5a3a9d053ab1a1" providerId="LiveId" clId="{61E0B54E-2DDC-4DDF-AB74-BB752A55D5B1}" dt="2022-05-22T20:50:46.424" v="14374"/>
        <pc:sldMkLst>
          <pc:docMk/>
          <pc:sldMk cId="2842692466" sldId="286"/>
        </pc:sldMkLst>
        <pc:spChg chg="mod">
          <ac:chgData name="Tejasvi Narayanan" userId="df5a3a9d053ab1a1" providerId="LiveId" clId="{61E0B54E-2DDC-4DDF-AB74-BB752A55D5B1}" dt="2022-05-22T00:57:38.387" v="4857" actId="20577"/>
          <ac:spMkLst>
            <pc:docMk/>
            <pc:sldMk cId="2842692466" sldId="286"/>
            <ac:spMk id="5" creationId="{F24622C8-42B3-2EB9-B3DD-6410A64AA479}"/>
          </ac:spMkLst>
        </pc:spChg>
        <pc:spChg chg="add mod topLvl">
          <ac:chgData name="Tejasvi Narayanan" userId="df5a3a9d053ab1a1" providerId="LiveId" clId="{61E0B54E-2DDC-4DDF-AB74-BB752A55D5B1}" dt="2022-05-22T01:10:53.603" v="5464" actId="164"/>
          <ac:spMkLst>
            <pc:docMk/>
            <pc:sldMk cId="2842692466" sldId="286"/>
            <ac:spMk id="7" creationId="{A639F1F1-C893-44B0-4DBF-369A31EDA8DD}"/>
          </ac:spMkLst>
        </pc:spChg>
        <pc:spChg chg="add mod">
          <ac:chgData name="Tejasvi Narayanan" userId="df5a3a9d053ab1a1" providerId="LiveId" clId="{61E0B54E-2DDC-4DDF-AB74-BB752A55D5B1}" dt="2022-05-22T00:59:48.056" v="4923" actId="571"/>
          <ac:spMkLst>
            <pc:docMk/>
            <pc:sldMk cId="2842692466" sldId="286"/>
            <ac:spMk id="9" creationId="{488A54DB-9BA3-1347-EE23-52C65D8B938A}"/>
          </ac:spMkLst>
        </pc:spChg>
        <pc:spChg chg="del">
          <ac:chgData name="Tejasvi Narayanan" userId="df5a3a9d053ab1a1" providerId="LiveId" clId="{61E0B54E-2DDC-4DDF-AB74-BB752A55D5B1}" dt="2022-05-22T00:58:36.095" v="4859" actId="478"/>
          <ac:spMkLst>
            <pc:docMk/>
            <pc:sldMk cId="2842692466" sldId="286"/>
            <ac:spMk id="10" creationId="{4D23A057-B73D-38E1-0DBF-1A2B2B280B49}"/>
          </ac:spMkLst>
        </pc:spChg>
        <pc:spChg chg="add mod">
          <ac:chgData name="Tejasvi Narayanan" userId="df5a3a9d053ab1a1" providerId="LiveId" clId="{61E0B54E-2DDC-4DDF-AB74-BB752A55D5B1}" dt="2022-05-22T01:11:36.271" v="5467" actId="1076"/>
          <ac:spMkLst>
            <pc:docMk/>
            <pc:sldMk cId="2842692466" sldId="286"/>
            <ac:spMk id="11" creationId="{2777CAC5-0CDA-B104-6EE3-C41EFB5BF143}"/>
          </ac:spMkLst>
        </pc:spChg>
        <pc:spChg chg="del">
          <ac:chgData name="Tejasvi Narayanan" userId="df5a3a9d053ab1a1" providerId="LiveId" clId="{61E0B54E-2DDC-4DDF-AB74-BB752A55D5B1}" dt="2022-05-22T00:58:34.157" v="4858" actId="478"/>
          <ac:spMkLst>
            <pc:docMk/>
            <pc:sldMk cId="2842692466" sldId="286"/>
            <ac:spMk id="13" creationId="{EBDDB2AB-BFC7-54FC-8CFC-34EC4C13496E}"/>
          </ac:spMkLst>
        </pc:spChg>
        <pc:grpChg chg="add del mod">
          <ac:chgData name="Tejasvi Narayanan" userId="df5a3a9d053ab1a1" providerId="LiveId" clId="{61E0B54E-2DDC-4DDF-AB74-BB752A55D5B1}" dt="2022-05-22T01:10:38.138" v="5458" actId="478"/>
          <ac:grpSpMkLst>
            <pc:docMk/>
            <pc:sldMk cId="2842692466" sldId="286"/>
            <ac:grpSpMk id="2" creationId="{5BA3AE70-6289-1090-4C85-FEBACD9567CE}"/>
          </ac:grpSpMkLst>
        </pc:grpChg>
        <pc:grpChg chg="add mod">
          <ac:chgData name="Tejasvi Narayanan" userId="df5a3a9d053ab1a1" providerId="LiveId" clId="{61E0B54E-2DDC-4DDF-AB74-BB752A55D5B1}" dt="2022-05-22T01:11:42.262" v="5470" actId="164"/>
          <ac:grpSpMkLst>
            <pc:docMk/>
            <pc:sldMk cId="2842692466" sldId="286"/>
            <ac:grpSpMk id="12" creationId="{384B873E-2922-1D48-676A-C53F0135FCCA}"/>
          </ac:grpSpMkLst>
        </pc:grpChg>
        <pc:grpChg chg="add mod">
          <ac:chgData name="Tejasvi Narayanan" userId="df5a3a9d053ab1a1" providerId="LiveId" clId="{61E0B54E-2DDC-4DDF-AB74-BB752A55D5B1}" dt="2022-05-22T01:11:46.167" v="5471" actId="1076"/>
          <ac:grpSpMkLst>
            <pc:docMk/>
            <pc:sldMk cId="2842692466" sldId="286"/>
            <ac:grpSpMk id="16" creationId="{4F9C9F27-E7C2-DCF3-CE3E-69F8930A6351}"/>
          </ac:grpSpMkLst>
        </pc:grpChg>
        <pc:picChg chg="add mod">
          <ac:chgData name="Tejasvi Narayanan" userId="df5a3a9d053ab1a1" providerId="LiveId" clId="{61E0B54E-2DDC-4DDF-AB74-BB752A55D5B1}" dt="2022-05-22T20:50:46.424" v="14374"/>
          <ac:picMkLst>
            <pc:docMk/>
            <pc:sldMk cId="2842692466" sldId="286"/>
            <ac:picMk id="2" creationId="{F69C4404-2D0B-5FE5-C9A9-63C98B8BC6BB}"/>
          </ac:picMkLst>
        </pc:picChg>
        <pc:picChg chg="add mod">
          <ac:chgData name="Tejasvi Narayanan" userId="df5a3a9d053ab1a1" providerId="LiveId" clId="{61E0B54E-2DDC-4DDF-AB74-BB752A55D5B1}" dt="2022-05-22T01:10:53.603" v="5464" actId="164"/>
          <ac:picMkLst>
            <pc:docMk/>
            <pc:sldMk cId="2842692466" sldId="286"/>
            <ac:picMk id="4" creationId="{42A1A8B8-A2D1-66E2-C8D3-3D8290D7803F}"/>
          </ac:picMkLst>
        </pc:picChg>
        <pc:picChg chg="add del mod topLvl modCrop">
          <ac:chgData name="Tejasvi Narayanan" userId="df5a3a9d053ab1a1" providerId="LiveId" clId="{61E0B54E-2DDC-4DDF-AB74-BB752A55D5B1}" dt="2022-05-22T01:10:38.138" v="5458" actId="478"/>
          <ac:picMkLst>
            <pc:docMk/>
            <pc:sldMk cId="2842692466" sldId="286"/>
            <ac:picMk id="6" creationId="{64A37D11-2809-9D87-FBE0-45E5AD19DD0A}"/>
          </ac:picMkLst>
        </pc:picChg>
        <pc:picChg chg="add mod">
          <ac:chgData name="Tejasvi Narayanan" userId="df5a3a9d053ab1a1" providerId="LiveId" clId="{61E0B54E-2DDC-4DDF-AB74-BB752A55D5B1}" dt="2022-05-22T00:59:48.056" v="4923" actId="571"/>
          <ac:picMkLst>
            <pc:docMk/>
            <pc:sldMk cId="2842692466" sldId="286"/>
            <ac:picMk id="8" creationId="{F351EEA9-67EF-4066-5181-3C2E19918DEA}"/>
          </ac:picMkLst>
        </pc:picChg>
        <pc:picChg chg="add mod">
          <ac:chgData name="Tejasvi Narayanan" userId="df5a3a9d053ab1a1" providerId="LiveId" clId="{61E0B54E-2DDC-4DDF-AB74-BB752A55D5B1}" dt="2022-05-22T01:11:42.262" v="5470" actId="164"/>
          <ac:picMkLst>
            <pc:docMk/>
            <pc:sldMk cId="2842692466" sldId="286"/>
            <ac:picMk id="15" creationId="{7B84C66A-A257-BF7B-B07A-BEE6726E47A3}"/>
          </ac:picMkLst>
        </pc:picChg>
      </pc:sldChg>
      <pc:sldChg chg="addSp delSp modSp add mod modTransition delAnim modAnim modNotesTx">
        <pc:chgData name="Tejasvi Narayanan" userId="df5a3a9d053ab1a1" providerId="LiveId" clId="{61E0B54E-2DDC-4DDF-AB74-BB752A55D5B1}" dt="2022-05-22T20:50:46.424" v="14374"/>
        <pc:sldMkLst>
          <pc:docMk/>
          <pc:sldMk cId="4003852213" sldId="287"/>
        </pc:sldMkLst>
        <pc:spChg chg="mod">
          <ac:chgData name="Tejasvi Narayanan" userId="df5a3a9d053ab1a1" providerId="LiveId" clId="{61E0B54E-2DDC-4DDF-AB74-BB752A55D5B1}" dt="2022-05-22T01:51:26.880" v="6386" actId="404"/>
          <ac:spMkLst>
            <pc:docMk/>
            <pc:sldMk cId="4003852213" sldId="287"/>
            <ac:spMk id="5" creationId="{F24622C8-42B3-2EB9-B3DD-6410A64AA479}"/>
          </ac:spMkLst>
        </pc:spChg>
        <pc:spChg chg="del">
          <ac:chgData name="Tejasvi Narayanan" userId="df5a3a9d053ab1a1" providerId="LiveId" clId="{61E0B54E-2DDC-4DDF-AB74-BB752A55D5B1}" dt="2022-05-22T01:07:59.422" v="5456" actId="478"/>
          <ac:spMkLst>
            <pc:docMk/>
            <pc:sldMk cId="4003852213" sldId="287"/>
            <ac:spMk id="11" creationId="{2777CAC5-0CDA-B104-6EE3-C41EFB5BF143}"/>
          </ac:spMkLst>
        </pc:spChg>
        <pc:spChg chg="add del">
          <ac:chgData name="Tejasvi Narayanan" userId="df5a3a9d053ab1a1" providerId="LiveId" clId="{61E0B54E-2DDC-4DDF-AB74-BB752A55D5B1}" dt="2022-05-22T01:16:48.370" v="5529" actId="22"/>
          <ac:spMkLst>
            <pc:docMk/>
            <pc:sldMk cId="4003852213" sldId="287"/>
            <ac:spMk id="22" creationId="{CCD18A9F-A8B8-0303-7F16-33473F276DA8}"/>
          </ac:spMkLst>
        </pc:spChg>
        <pc:spChg chg="add mod">
          <ac:chgData name="Tejasvi Narayanan" userId="df5a3a9d053ab1a1" providerId="LiveId" clId="{61E0B54E-2DDC-4DDF-AB74-BB752A55D5B1}" dt="2022-05-22T01:39:34.378" v="6042" actId="1076"/>
          <ac:spMkLst>
            <pc:docMk/>
            <pc:sldMk cId="4003852213" sldId="287"/>
            <ac:spMk id="23" creationId="{C159E881-4882-699C-90C8-2DFB92EAA665}"/>
          </ac:spMkLst>
        </pc:spChg>
        <pc:spChg chg="add mod">
          <ac:chgData name="Tejasvi Narayanan" userId="df5a3a9d053ab1a1" providerId="LiveId" clId="{61E0B54E-2DDC-4DDF-AB74-BB752A55D5B1}" dt="2022-05-22T01:31:58.667" v="5983" actId="1076"/>
          <ac:spMkLst>
            <pc:docMk/>
            <pc:sldMk cId="4003852213" sldId="287"/>
            <ac:spMk id="26" creationId="{0C740CBC-C0E6-DF99-50BF-5A2C3AFDEF59}"/>
          </ac:spMkLst>
        </pc:spChg>
        <pc:spChg chg="add mod">
          <ac:chgData name="Tejasvi Narayanan" userId="df5a3a9d053ab1a1" providerId="LiveId" clId="{61E0B54E-2DDC-4DDF-AB74-BB752A55D5B1}" dt="2022-05-22T01:32:50.136" v="5990"/>
          <ac:spMkLst>
            <pc:docMk/>
            <pc:sldMk cId="4003852213" sldId="287"/>
            <ac:spMk id="27" creationId="{EA6F5FE1-0D7B-24EB-D76D-6DDD45A6C679}"/>
          </ac:spMkLst>
        </pc:spChg>
        <pc:grpChg chg="del">
          <ac:chgData name="Tejasvi Narayanan" userId="df5a3a9d053ab1a1" providerId="LiveId" clId="{61E0B54E-2DDC-4DDF-AB74-BB752A55D5B1}" dt="2022-05-22T01:07:57.438" v="5455" actId="478"/>
          <ac:grpSpMkLst>
            <pc:docMk/>
            <pc:sldMk cId="4003852213" sldId="287"/>
            <ac:grpSpMk id="2" creationId="{5BA3AE70-6289-1090-4C85-FEBACD9567CE}"/>
          </ac:grpSpMkLst>
        </pc:grpChg>
        <pc:grpChg chg="add mod topLvl">
          <ac:chgData name="Tejasvi Narayanan" userId="df5a3a9d053ab1a1" providerId="LiveId" clId="{61E0B54E-2DDC-4DDF-AB74-BB752A55D5B1}" dt="2022-05-22T01:17:50.823" v="5580" actId="164"/>
          <ac:grpSpMkLst>
            <pc:docMk/>
            <pc:sldMk cId="4003852213" sldId="287"/>
            <ac:grpSpMk id="3" creationId="{A9B0E452-193A-C22C-95B8-B752FFFF6A4E}"/>
          </ac:grpSpMkLst>
        </pc:grpChg>
        <pc:grpChg chg="add del mod">
          <ac:chgData name="Tejasvi Narayanan" userId="df5a3a9d053ab1a1" providerId="LiveId" clId="{61E0B54E-2DDC-4DDF-AB74-BB752A55D5B1}" dt="2022-05-22T01:13:24.964" v="5476" actId="478"/>
          <ac:grpSpMkLst>
            <pc:docMk/>
            <pc:sldMk cId="4003852213" sldId="287"/>
            <ac:grpSpMk id="8" creationId="{BDBD1B86-7789-C276-CFDC-A0982520C859}"/>
          </ac:grpSpMkLst>
        </pc:grpChg>
        <pc:grpChg chg="add del mod">
          <ac:chgData name="Tejasvi Narayanan" userId="df5a3a9d053ab1a1" providerId="LiveId" clId="{61E0B54E-2DDC-4DDF-AB74-BB752A55D5B1}" dt="2022-05-22T01:13:28.502" v="5478" actId="478"/>
          <ac:grpSpMkLst>
            <pc:docMk/>
            <pc:sldMk cId="4003852213" sldId="287"/>
            <ac:grpSpMk id="12" creationId="{CB9E5F51-1E9D-B809-8F8D-9384C6CFB2ED}"/>
          </ac:grpSpMkLst>
        </pc:grpChg>
        <pc:grpChg chg="add del mod">
          <ac:chgData name="Tejasvi Narayanan" userId="df5a3a9d053ab1a1" providerId="LiveId" clId="{61E0B54E-2DDC-4DDF-AB74-BB752A55D5B1}" dt="2022-05-22T01:17:32.701" v="5574" actId="21"/>
          <ac:grpSpMkLst>
            <pc:docMk/>
            <pc:sldMk cId="4003852213" sldId="287"/>
            <ac:grpSpMk id="20" creationId="{ACCA13EF-826D-BF39-238F-67A34997C05B}"/>
          </ac:grpSpMkLst>
        </pc:grpChg>
        <pc:grpChg chg="add mod">
          <ac:chgData name="Tejasvi Narayanan" userId="df5a3a9d053ab1a1" providerId="LiveId" clId="{61E0B54E-2DDC-4DDF-AB74-BB752A55D5B1}" dt="2022-05-22T01:32:10.028" v="5984" actId="164"/>
          <ac:grpSpMkLst>
            <pc:docMk/>
            <pc:sldMk cId="4003852213" sldId="287"/>
            <ac:grpSpMk id="25" creationId="{DB3F1DC7-FA78-4878-4446-81A7ACC1AD52}"/>
          </ac:grpSpMkLst>
        </pc:grpChg>
        <pc:grpChg chg="add mod">
          <ac:chgData name="Tejasvi Narayanan" userId="df5a3a9d053ab1a1" providerId="LiveId" clId="{61E0B54E-2DDC-4DDF-AB74-BB752A55D5B1}" dt="2022-05-22T01:32:13.301" v="5985" actId="1076"/>
          <ac:grpSpMkLst>
            <pc:docMk/>
            <pc:sldMk cId="4003852213" sldId="287"/>
            <ac:grpSpMk id="28" creationId="{C6405710-89F3-B967-8961-489E7C4C6F57}"/>
          </ac:grpSpMkLst>
        </pc:grpChg>
        <pc:picChg chg="add mod">
          <ac:chgData name="Tejasvi Narayanan" userId="df5a3a9d053ab1a1" providerId="LiveId" clId="{61E0B54E-2DDC-4DDF-AB74-BB752A55D5B1}" dt="2022-05-22T20:50:46.424" v="14374"/>
          <ac:picMkLst>
            <pc:docMk/>
            <pc:sldMk cId="4003852213" sldId="287"/>
            <ac:picMk id="2" creationId="{AA20164F-7A6D-EFB4-C2BA-9E8645DF4E2F}"/>
          </ac:picMkLst>
        </pc:picChg>
        <pc:picChg chg="del mod topLvl">
          <ac:chgData name="Tejasvi Narayanan" userId="df5a3a9d053ab1a1" providerId="LiveId" clId="{61E0B54E-2DDC-4DDF-AB74-BB752A55D5B1}" dt="2022-05-22T01:13:24.964" v="5476" actId="478"/>
          <ac:picMkLst>
            <pc:docMk/>
            <pc:sldMk cId="4003852213" sldId="287"/>
            <ac:picMk id="9" creationId="{863B24F8-CCD9-6A00-2306-9C26F71C593D}"/>
          </ac:picMkLst>
        </pc:picChg>
        <pc:picChg chg="del mod topLvl">
          <ac:chgData name="Tejasvi Narayanan" userId="df5a3a9d053ab1a1" providerId="LiveId" clId="{61E0B54E-2DDC-4DDF-AB74-BB752A55D5B1}" dt="2022-05-22T01:14:02.674" v="5486" actId="478"/>
          <ac:picMkLst>
            <pc:docMk/>
            <pc:sldMk cId="4003852213" sldId="287"/>
            <ac:picMk id="10" creationId="{AC1BC92C-9278-B355-68D6-3089D1EC067C}"/>
          </ac:picMkLst>
        </pc:picChg>
        <pc:picChg chg="mod topLvl modCrop">
          <ac:chgData name="Tejasvi Narayanan" userId="df5a3a9d053ab1a1" providerId="LiveId" clId="{61E0B54E-2DDC-4DDF-AB74-BB752A55D5B1}" dt="2022-05-22T01:15:56.405" v="5518" actId="164"/>
          <ac:picMkLst>
            <pc:docMk/>
            <pc:sldMk cId="4003852213" sldId="287"/>
            <ac:picMk id="13" creationId="{47E60D65-B85D-CFC4-208E-388C38653D74}"/>
          </ac:picMkLst>
        </pc:picChg>
        <pc:picChg chg="del mod topLvl">
          <ac:chgData name="Tejasvi Narayanan" userId="df5a3a9d053ab1a1" providerId="LiveId" clId="{61E0B54E-2DDC-4DDF-AB74-BB752A55D5B1}" dt="2022-05-22T01:13:28.502" v="5478" actId="478"/>
          <ac:picMkLst>
            <pc:docMk/>
            <pc:sldMk cId="4003852213" sldId="287"/>
            <ac:picMk id="14" creationId="{873C0DFE-F8C6-C440-A8A3-C5582C227EA0}"/>
          </ac:picMkLst>
        </pc:picChg>
        <pc:picChg chg="add mod modCrop">
          <ac:chgData name="Tejasvi Narayanan" userId="df5a3a9d053ab1a1" providerId="LiveId" clId="{61E0B54E-2DDC-4DDF-AB74-BB752A55D5B1}" dt="2022-05-22T01:15:56.405" v="5518" actId="164"/>
          <ac:picMkLst>
            <pc:docMk/>
            <pc:sldMk cId="4003852213" sldId="287"/>
            <ac:picMk id="15" creationId="{4EDBBFBC-9278-E9F0-F56D-E89348C19FF2}"/>
          </ac:picMkLst>
        </pc:picChg>
        <pc:picChg chg="add mod modCrop">
          <ac:chgData name="Tejasvi Narayanan" userId="df5a3a9d053ab1a1" providerId="LiveId" clId="{61E0B54E-2DDC-4DDF-AB74-BB752A55D5B1}" dt="2022-05-22T01:15:56.405" v="5518" actId="164"/>
          <ac:picMkLst>
            <pc:docMk/>
            <pc:sldMk cId="4003852213" sldId="287"/>
            <ac:picMk id="16" creationId="{7BE8948F-D376-E36E-633D-BB53A77F9EEA}"/>
          </ac:picMkLst>
        </pc:picChg>
        <pc:picChg chg="add mod modCrop">
          <ac:chgData name="Tejasvi Narayanan" userId="df5a3a9d053ab1a1" providerId="LiveId" clId="{61E0B54E-2DDC-4DDF-AB74-BB752A55D5B1}" dt="2022-05-22T01:15:56.405" v="5518" actId="164"/>
          <ac:picMkLst>
            <pc:docMk/>
            <pc:sldMk cId="4003852213" sldId="287"/>
            <ac:picMk id="17" creationId="{0AB1E6D7-869F-7636-BEBD-3A9D872CEF3F}"/>
          </ac:picMkLst>
        </pc:picChg>
        <pc:picChg chg="add mod">
          <ac:chgData name="Tejasvi Narayanan" userId="df5a3a9d053ab1a1" providerId="LiveId" clId="{61E0B54E-2DDC-4DDF-AB74-BB752A55D5B1}" dt="2022-05-22T01:15:56.405" v="5518" actId="164"/>
          <ac:picMkLst>
            <pc:docMk/>
            <pc:sldMk cId="4003852213" sldId="287"/>
            <ac:picMk id="18" creationId="{3A42E025-89A3-BE65-C202-9E92D4544EF9}"/>
          </ac:picMkLst>
        </pc:picChg>
        <pc:picChg chg="add del mod topLvl">
          <ac:chgData name="Tejasvi Narayanan" userId="df5a3a9d053ab1a1" providerId="LiveId" clId="{61E0B54E-2DDC-4DDF-AB74-BB752A55D5B1}" dt="2022-05-22T01:17:32.701" v="5574" actId="21"/>
          <ac:picMkLst>
            <pc:docMk/>
            <pc:sldMk cId="4003852213" sldId="287"/>
            <ac:picMk id="19" creationId="{73A10AE6-7130-EC6C-00AC-757C519F9F1C}"/>
          </ac:picMkLst>
        </pc:picChg>
        <pc:picChg chg="add mod">
          <ac:chgData name="Tejasvi Narayanan" userId="df5a3a9d053ab1a1" providerId="LiveId" clId="{61E0B54E-2DDC-4DDF-AB74-BB752A55D5B1}" dt="2022-05-22T01:17:50.823" v="5580" actId="164"/>
          <ac:picMkLst>
            <pc:docMk/>
            <pc:sldMk cId="4003852213" sldId="287"/>
            <ac:picMk id="24" creationId="{E71F07AB-0276-42C9-1E18-C4819EAB2A15}"/>
          </ac:picMkLst>
        </pc:picChg>
      </pc:sldChg>
      <pc:sldChg chg="addSp delSp modSp add mod ord modTransition delAnim modAnim modNotesTx">
        <pc:chgData name="Tejasvi Narayanan" userId="df5a3a9d053ab1a1" providerId="LiveId" clId="{61E0B54E-2DDC-4DDF-AB74-BB752A55D5B1}" dt="2022-05-22T20:50:46.424" v="14374"/>
        <pc:sldMkLst>
          <pc:docMk/>
          <pc:sldMk cId="1748123140" sldId="288"/>
        </pc:sldMkLst>
        <pc:spChg chg="mod">
          <ac:chgData name="Tejasvi Narayanan" userId="df5a3a9d053ab1a1" providerId="LiveId" clId="{61E0B54E-2DDC-4DDF-AB74-BB752A55D5B1}" dt="2022-05-22T01:51:20.902" v="6385" actId="1076"/>
          <ac:spMkLst>
            <pc:docMk/>
            <pc:sldMk cId="1748123140" sldId="288"/>
            <ac:spMk id="5" creationId="{F24622C8-42B3-2EB9-B3DD-6410A64AA479}"/>
          </ac:spMkLst>
        </pc:spChg>
        <pc:spChg chg="mod">
          <ac:chgData name="Tejasvi Narayanan" userId="df5a3a9d053ab1a1" providerId="LiveId" clId="{61E0B54E-2DDC-4DDF-AB74-BB752A55D5B1}" dt="2022-05-22T01:38:36.754" v="6026" actId="1076"/>
          <ac:spMkLst>
            <pc:docMk/>
            <pc:sldMk cId="1748123140" sldId="288"/>
            <ac:spMk id="7" creationId="{A639F1F1-C893-44B0-4DBF-369A31EDA8DD}"/>
          </ac:spMkLst>
        </pc:spChg>
        <pc:spChg chg="add mod">
          <ac:chgData name="Tejasvi Narayanan" userId="df5a3a9d053ab1a1" providerId="LiveId" clId="{61E0B54E-2DDC-4DDF-AB74-BB752A55D5B1}" dt="2022-05-22T02:06:36.403" v="6688" actId="20577"/>
          <ac:spMkLst>
            <pc:docMk/>
            <pc:sldMk cId="1748123140" sldId="288"/>
            <ac:spMk id="10" creationId="{17A436B7-B7A9-D950-3FFD-C5F0FF1241BF}"/>
          </ac:spMkLst>
        </pc:spChg>
        <pc:spChg chg="del">
          <ac:chgData name="Tejasvi Narayanan" userId="df5a3a9d053ab1a1" providerId="LiveId" clId="{61E0B54E-2DDC-4DDF-AB74-BB752A55D5B1}" dt="2022-05-22T01:38:42.110" v="6028" actId="478"/>
          <ac:spMkLst>
            <pc:docMk/>
            <pc:sldMk cId="1748123140" sldId="288"/>
            <ac:spMk id="11" creationId="{2777CAC5-0CDA-B104-6EE3-C41EFB5BF143}"/>
          </ac:spMkLst>
        </pc:spChg>
        <pc:spChg chg="add del mod">
          <ac:chgData name="Tejasvi Narayanan" userId="df5a3a9d053ab1a1" providerId="LiveId" clId="{61E0B54E-2DDC-4DDF-AB74-BB752A55D5B1}" dt="2022-05-22T02:32:09.304" v="7191" actId="478"/>
          <ac:spMkLst>
            <pc:docMk/>
            <pc:sldMk cId="1748123140" sldId="288"/>
            <ac:spMk id="14" creationId="{E2DB4AC0-83DB-0C58-2723-7CA4EFE22A52}"/>
          </ac:spMkLst>
        </pc:spChg>
        <pc:spChg chg="add mod">
          <ac:chgData name="Tejasvi Narayanan" userId="df5a3a9d053ab1a1" providerId="LiveId" clId="{61E0B54E-2DDC-4DDF-AB74-BB752A55D5B1}" dt="2022-05-22T20:25:09.777" v="14329" actId="20577"/>
          <ac:spMkLst>
            <pc:docMk/>
            <pc:sldMk cId="1748123140" sldId="288"/>
            <ac:spMk id="17" creationId="{85FF7AB7-318D-86E1-D3BE-97BC5129DA0A}"/>
          </ac:spMkLst>
        </pc:spChg>
        <pc:grpChg chg="add mod">
          <ac:chgData name="Tejasvi Narayanan" userId="df5a3a9d053ab1a1" providerId="LiveId" clId="{61E0B54E-2DDC-4DDF-AB74-BB752A55D5B1}" dt="2022-05-22T01:49:02.948" v="6377" actId="164"/>
          <ac:grpSpMkLst>
            <pc:docMk/>
            <pc:sldMk cId="1748123140" sldId="288"/>
            <ac:grpSpMk id="2" creationId="{506843CE-922C-6624-C2AC-5B1C4B4157C1}"/>
          </ac:grpSpMkLst>
        </pc:grpChg>
        <pc:grpChg chg="add mod">
          <ac:chgData name="Tejasvi Narayanan" userId="df5a3a9d053ab1a1" providerId="LiveId" clId="{61E0B54E-2DDC-4DDF-AB74-BB752A55D5B1}" dt="2022-05-22T01:49:05.941" v="6378" actId="1076"/>
          <ac:grpSpMkLst>
            <pc:docMk/>
            <pc:sldMk cId="1748123140" sldId="288"/>
            <ac:grpSpMk id="3" creationId="{E8074641-DFA3-CDD0-C0F2-357AA0F969FC}"/>
          </ac:grpSpMkLst>
        </pc:grpChg>
        <pc:grpChg chg="del">
          <ac:chgData name="Tejasvi Narayanan" userId="df5a3a9d053ab1a1" providerId="LiveId" clId="{61E0B54E-2DDC-4DDF-AB74-BB752A55D5B1}" dt="2022-05-22T01:38:40.290" v="6027" actId="478"/>
          <ac:grpSpMkLst>
            <pc:docMk/>
            <pc:sldMk cId="1748123140" sldId="288"/>
            <ac:grpSpMk id="16" creationId="{4F9C9F27-E7C2-DCF3-CE3E-69F8930A6351}"/>
          </ac:grpSpMkLst>
        </pc:grpChg>
        <pc:picChg chg="add mod">
          <ac:chgData name="Tejasvi Narayanan" userId="df5a3a9d053ab1a1" providerId="LiveId" clId="{61E0B54E-2DDC-4DDF-AB74-BB752A55D5B1}" dt="2022-05-22T20:50:46.424" v="14374"/>
          <ac:picMkLst>
            <pc:docMk/>
            <pc:sldMk cId="1748123140" sldId="288"/>
            <ac:picMk id="4" creationId="{44A7E04B-536F-2DEB-C7A8-9BCD879A726E}"/>
          </ac:picMkLst>
        </pc:picChg>
        <pc:picChg chg="add mod modCrop">
          <ac:chgData name="Tejasvi Narayanan" userId="df5a3a9d053ab1a1" providerId="LiveId" clId="{61E0B54E-2DDC-4DDF-AB74-BB752A55D5B1}" dt="2022-05-22T01:43:29.020" v="6153" actId="164"/>
          <ac:picMkLst>
            <pc:docMk/>
            <pc:sldMk cId="1748123140" sldId="288"/>
            <ac:picMk id="9" creationId="{A6BB087E-3282-5978-1731-F2736F557AE8}"/>
          </ac:picMkLst>
        </pc:picChg>
        <pc:picChg chg="add mod">
          <ac:chgData name="Tejasvi Narayanan" userId="df5a3a9d053ab1a1" providerId="LiveId" clId="{61E0B54E-2DDC-4DDF-AB74-BB752A55D5B1}" dt="2022-05-22T01:43:29.020" v="6153" actId="164"/>
          <ac:picMkLst>
            <pc:docMk/>
            <pc:sldMk cId="1748123140" sldId="288"/>
            <ac:picMk id="13" creationId="{0B349EEA-46CA-9C8E-43B1-FDF70537B5A8}"/>
          </ac:picMkLst>
        </pc:picChg>
      </pc:sldChg>
      <pc:sldChg chg="addSp delSp modSp add mod modTransition addAnim delAnim modAnim modNotesTx">
        <pc:chgData name="Tejasvi Narayanan" userId="df5a3a9d053ab1a1" providerId="LiveId" clId="{61E0B54E-2DDC-4DDF-AB74-BB752A55D5B1}" dt="2022-05-22T20:50:46.424" v="14374"/>
        <pc:sldMkLst>
          <pc:docMk/>
          <pc:sldMk cId="1447862520" sldId="289"/>
        </pc:sldMkLst>
        <pc:spChg chg="add del mod">
          <ac:chgData name="Tejasvi Narayanan" userId="df5a3a9d053ab1a1" providerId="LiveId" clId="{61E0B54E-2DDC-4DDF-AB74-BB752A55D5B1}" dt="2022-05-22T01:43:50.541" v="6156"/>
          <ac:spMkLst>
            <pc:docMk/>
            <pc:sldMk cId="1447862520" sldId="289"/>
            <ac:spMk id="2" creationId="{B35E66A6-2C79-B2B7-15BB-888EA36E613B}"/>
          </ac:spMkLst>
        </pc:spChg>
        <pc:spChg chg="add del mod">
          <ac:chgData name="Tejasvi Narayanan" userId="df5a3a9d053ab1a1" providerId="LiveId" clId="{61E0B54E-2DDC-4DDF-AB74-BB752A55D5B1}" dt="2022-05-22T01:51:12.859" v="6383" actId="404"/>
          <ac:spMkLst>
            <pc:docMk/>
            <pc:sldMk cId="1447862520" sldId="289"/>
            <ac:spMk id="5" creationId="{F24622C8-42B3-2EB9-B3DD-6410A64AA479}"/>
          </ac:spMkLst>
        </pc:spChg>
        <pc:spChg chg="add del mod">
          <ac:chgData name="Tejasvi Narayanan" userId="df5a3a9d053ab1a1" providerId="LiveId" clId="{61E0B54E-2DDC-4DDF-AB74-BB752A55D5B1}" dt="2022-05-22T01:43:57.928" v="6158" actId="478"/>
          <ac:spMkLst>
            <pc:docMk/>
            <pc:sldMk cId="1447862520" sldId="289"/>
            <ac:spMk id="6" creationId="{8F9D6DAB-0EAA-109C-0D87-C7934D0BB872}"/>
          </ac:spMkLst>
        </pc:spChg>
        <pc:spChg chg="add del mod">
          <ac:chgData name="Tejasvi Narayanan" userId="df5a3a9d053ab1a1" providerId="LiveId" clId="{61E0B54E-2DDC-4DDF-AB74-BB752A55D5B1}" dt="2022-05-22T01:45:48.451" v="6207" actId="478"/>
          <ac:spMkLst>
            <pc:docMk/>
            <pc:sldMk cId="1447862520" sldId="289"/>
            <ac:spMk id="20" creationId="{21A0DEC0-D52F-B0CA-B3E6-AC696F2FB0F9}"/>
          </ac:spMkLst>
        </pc:spChg>
        <pc:spChg chg="add mod">
          <ac:chgData name="Tejasvi Narayanan" userId="df5a3a9d053ab1a1" providerId="LiveId" clId="{61E0B54E-2DDC-4DDF-AB74-BB752A55D5B1}" dt="2022-05-22T01:49:22.826" v="6379" actId="164"/>
          <ac:spMkLst>
            <pc:docMk/>
            <pc:sldMk cId="1447862520" sldId="289"/>
            <ac:spMk id="21" creationId="{1C723ECC-37A0-8F2D-356F-8805467133F2}"/>
          </ac:spMkLst>
        </pc:spChg>
        <pc:spChg chg="add del mod">
          <ac:chgData name="Tejasvi Narayanan" userId="df5a3a9d053ab1a1" providerId="LiveId" clId="{61E0B54E-2DDC-4DDF-AB74-BB752A55D5B1}" dt="2022-05-22T02:03:31.836" v="6639" actId="1076"/>
          <ac:spMkLst>
            <pc:docMk/>
            <pc:sldMk cId="1447862520" sldId="289"/>
            <ac:spMk id="26" creationId="{0C740CBC-C0E6-DF99-50BF-5A2C3AFDEF59}"/>
          </ac:spMkLst>
        </pc:spChg>
        <pc:spChg chg="add del">
          <ac:chgData name="Tejasvi Narayanan" userId="df5a3a9d053ab1a1" providerId="LiveId" clId="{61E0B54E-2DDC-4DDF-AB74-BB752A55D5B1}" dt="2022-05-22T01:44:15.232" v="6160" actId="478"/>
          <ac:spMkLst>
            <pc:docMk/>
            <pc:sldMk cId="1447862520" sldId="289"/>
            <ac:spMk id="27" creationId="{EA6F5FE1-0D7B-24EB-D76D-6DDD45A6C679}"/>
          </ac:spMkLst>
        </pc:spChg>
        <pc:spChg chg="add mod">
          <ac:chgData name="Tejasvi Narayanan" userId="df5a3a9d053ab1a1" providerId="LiveId" clId="{61E0B54E-2DDC-4DDF-AB74-BB752A55D5B1}" dt="2022-05-22T02:04:38.954" v="6649" actId="20577"/>
          <ac:spMkLst>
            <pc:docMk/>
            <pc:sldMk cId="1447862520" sldId="289"/>
            <ac:spMk id="29" creationId="{517FD8A9-4D5A-54B0-9100-546A01B49B03}"/>
          </ac:spMkLst>
        </pc:spChg>
        <pc:spChg chg="add del mod">
          <ac:chgData name="Tejasvi Narayanan" userId="df5a3a9d053ab1a1" providerId="LiveId" clId="{61E0B54E-2DDC-4DDF-AB74-BB752A55D5B1}" dt="2022-05-22T02:02:54.343" v="6634" actId="478"/>
          <ac:spMkLst>
            <pc:docMk/>
            <pc:sldMk cId="1447862520" sldId="289"/>
            <ac:spMk id="30" creationId="{B39CDE46-3C19-238B-F4B9-67AC126D93D8}"/>
          </ac:spMkLst>
        </pc:spChg>
        <pc:grpChg chg="add mod">
          <ac:chgData name="Tejasvi Narayanan" userId="df5a3a9d053ab1a1" providerId="LiveId" clId="{61E0B54E-2DDC-4DDF-AB74-BB752A55D5B1}" dt="2022-05-22T01:49:22.826" v="6379" actId="164"/>
          <ac:grpSpMkLst>
            <pc:docMk/>
            <pc:sldMk cId="1447862520" sldId="289"/>
            <ac:grpSpMk id="8" creationId="{40DE2751-53AA-A3C7-B47C-8FF41E550A17}"/>
          </ac:grpSpMkLst>
        </pc:grpChg>
        <pc:grpChg chg="add mod">
          <ac:chgData name="Tejasvi Narayanan" userId="df5a3a9d053ab1a1" providerId="LiveId" clId="{61E0B54E-2DDC-4DDF-AB74-BB752A55D5B1}" dt="2022-05-22T01:49:24.647" v="6380" actId="1076"/>
          <ac:grpSpMkLst>
            <pc:docMk/>
            <pc:sldMk cId="1447862520" sldId="289"/>
            <ac:grpSpMk id="9" creationId="{5BCB96AD-6949-4D2D-E8EA-081E1773192B}"/>
          </ac:grpSpMkLst>
        </pc:grpChg>
        <pc:grpChg chg="add del">
          <ac:chgData name="Tejasvi Narayanan" userId="df5a3a9d053ab1a1" providerId="LiveId" clId="{61E0B54E-2DDC-4DDF-AB74-BB752A55D5B1}" dt="2022-05-22T01:44:12.932" v="6159" actId="478"/>
          <ac:grpSpMkLst>
            <pc:docMk/>
            <pc:sldMk cId="1447862520" sldId="289"/>
            <ac:grpSpMk id="28" creationId="{C6405710-89F3-B967-8961-489E7C4C6F57}"/>
          </ac:grpSpMkLst>
        </pc:grpChg>
        <pc:picChg chg="add mod">
          <ac:chgData name="Tejasvi Narayanan" userId="df5a3a9d053ab1a1" providerId="LiveId" clId="{61E0B54E-2DDC-4DDF-AB74-BB752A55D5B1}" dt="2022-05-22T20:50:46.424" v="14374"/>
          <ac:picMkLst>
            <pc:docMk/>
            <pc:sldMk cId="1447862520" sldId="289"/>
            <ac:picMk id="2" creationId="{4BDE500B-C969-66EE-1476-D4FFA66C0032}"/>
          </ac:picMkLst>
        </pc:picChg>
        <pc:picChg chg="add mod modCrop">
          <ac:chgData name="Tejasvi Narayanan" userId="df5a3a9d053ab1a1" providerId="LiveId" clId="{61E0B54E-2DDC-4DDF-AB74-BB752A55D5B1}" dt="2022-05-22T01:46:41.716" v="6289" actId="164"/>
          <ac:picMkLst>
            <pc:docMk/>
            <pc:sldMk cId="1447862520" sldId="289"/>
            <ac:picMk id="19" creationId="{77B75C37-CD4F-654C-FE4A-4CC5002FB298}"/>
          </ac:picMkLst>
        </pc:picChg>
        <pc:picChg chg="add mod">
          <ac:chgData name="Tejasvi Narayanan" userId="df5a3a9d053ab1a1" providerId="LiveId" clId="{61E0B54E-2DDC-4DDF-AB74-BB752A55D5B1}" dt="2022-05-22T01:46:41.716" v="6289" actId="164"/>
          <ac:picMkLst>
            <pc:docMk/>
            <pc:sldMk cId="1447862520" sldId="289"/>
            <ac:picMk id="22" creationId="{4C85BC4A-F9FC-0FC1-7F68-5176462E4AC2}"/>
          </ac:picMkLst>
        </pc:picChg>
      </pc:sldChg>
      <pc:sldChg chg="addSp delSp modSp add mod modTransition modAnim modNotesTx">
        <pc:chgData name="Tejasvi Narayanan" userId="df5a3a9d053ab1a1" providerId="LiveId" clId="{61E0B54E-2DDC-4DDF-AB74-BB752A55D5B1}" dt="2022-05-22T20:50:46.424" v="14374"/>
        <pc:sldMkLst>
          <pc:docMk/>
          <pc:sldMk cId="4196835787" sldId="290"/>
        </pc:sldMkLst>
        <pc:spChg chg="add mod">
          <ac:chgData name="Tejasvi Narayanan" userId="df5a3a9d053ab1a1" providerId="LiveId" clId="{61E0B54E-2DDC-4DDF-AB74-BB752A55D5B1}" dt="2022-05-22T02:37:11.561" v="7779" actId="1076"/>
          <ac:spMkLst>
            <pc:docMk/>
            <pc:sldMk cId="4196835787" sldId="290"/>
            <ac:spMk id="3" creationId="{D7C0EFDE-D7E6-29D6-07EB-218606588B9A}"/>
          </ac:spMkLst>
        </pc:spChg>
        <pc:spChg chg="mod">
          <ac:chgData name="Tejasvi Narayanan" userId="df5a3a9d053ab1a1" providerId="LiveId" clId="{61E0B54E-2DDC-4DDF-AB74-BB752A55D5B1}" dt="2022-05-22T02:33:20.661" v="7234" actId="20577"/>
          <ac:spMkLst>
            <pc:docMk/>
            <pc:sldMk cId="4196835787" sldId="290"/>
            <ac:spMk id="5" creationId="{F24622C8-42B3-2EB9-B3DD-6410A64AA479}"/>
          </ac:spMkLst>
        </pc:spChg>
        <pc:spChg chg="del">
          <ac:chgData name="Tejasvi Narayanan" userId="df5a3a9d053ab1a1" providerId="LiveId" clId="{61E0B54E-2DDC-4DDF-AB74-BB752A55D5B1}" dt="2022-05-22T01:47:54.384" v="6321" actId="478"/>
          <ac:spMkLst>
            <pc:docMk/>
            <pc:sldMk cId="4196835787" sldId="290"/>
            <ac:spMk id="10" creationId="{17A436B7-B7A9-D950-3FFD-C5F0FF1241BF}"/>
          </ac:spMkLst>
        </pc:spChg>
        <pc:grpChg chg="del">
          <ac:chgData name="Tejasvi Narayanan" userId="df5a3a9d053ab1a1" providerId="LiveId" clId="{61E0B54E-2DDC-4DDF-AB74-BB752A55D5B1}" dt="2022-05-22T01:47:54.384" v="6321" actId="478"/>
          <ac:grpSpMkLst>
            <pc:docMk/>
            <pc:sldMk cId="4196835787" sldId="290"/>
            <ac:grpSpMk id="2" creationId="{506843CE-922C-6624-C2AC-5B1C4B4157C1}"/>
          </ac:grpSpMkLst>
        </pc:grpChg>
        <pc:picChg chg="add mod">
          <ac:chgData name="Tejasvi Narayanan" userId="df5a3a9d053ab1a1" providerId="LiveId" clId="{61E0B54E-2DDC-4DDF-AB74-BB752A55D5B1}" dt="2022-05-22T20:50:46.424" v="14374"/>
          <ac:picMkLst>
            <pc:docMk/>
            <pc:sldMk cId="4196835787" sldId="290"/>
            <ac:picMk id="2" creationId="{78FDA9B9-8346-2B4C-BE84-B1BA38E335D4}"/>
          </ac:picMkLst>
        </pc:picChg>
      </pc:sldChg>
      <pc:sldChg chg="addSp modSp add mod modTransition modNotesTx">
        <pc:chgData name="Tejasvi Narayanan" userId="df5a3a9d053ab1a1" providerId="LiveId" clId="{61E0B54E-2DDC-4DDF-AB74-BB752A55D5B1}" dt="2022-05-22T20:50:46.424" v="14374"/>
        <pc:sldMkLst>
          <pc:docMk/>
          <pc:sldMk cId="2865279513" sldId="291"/>
        </pc:sldMkLst>
        <pc:spChg chg="mod">
          <ac:chgData name="Tejasvi Narayanan" userId="df5a3a9d053ab1a1" providerId="LiveId" clId="{61E0B54E-2DDC-4DDF-AB74-BB752A55D5B1}" dt="2022-05-22T01:48:44.618" v="6375" actId="1076"/>
          <ac:spMkLst>
            <pc:docMk/>
            <pc:sldMk cId="2865279513" sldId="291"/>
            <ac:spMk id="5" creationId="{F24622C8-42B3-2EB9-B3DD-6410A64AA479}"/>
          </ac:spMkLst>
        </pc:spChg>
        <pc:picChg chg="add mod">
          <ac:chgData name="Tejasvi Narayanan" userId="df5a3a9d053ab1a1" providerId="LiveId" clId="{61E0B54E-2DDC-4DDF-AB74-BB752A55D5B1}" dt="2022-05-22T20:50:46.424" v="14374"/>
          <ac:picMkLst>
            <pc:docMk/>
            <pc:sldMk cId="2865279513" sldId="291"/>
            <ac:picMk id="2" creationId="{D735584F-171C-3D04-7091-6F50DD04C945}"/>
          </ac:picMkLst>
        </pc:picChg>
      </pc:sldChg>
      <pc:sldChg chg="addSp delSp modSp add mod modTransition delAnim">
        <pc:chgData name="Tejasvi Narayanan" userId="df5a3a9d053ab1a1" providerId="LiveId" clId="{61E0B54E-2DDC-4DDF-AB74-BB752A55D5B1}" dt="2022-05-22T20:50:46.424" v="14374"/>
        <pc:sldMkLst>
          <pc:docMk/>
          <pc:sldMk cId="3397729816" sldId="292"/>
        </pc:sldMkLst>
        <pc:spChg chg="del">
          <ac:chgData name="Tejasvi Narayanan" userId="df5a3a9d053ab1a1" providerId="LiveId" clId="{61E0B54E-2DDC-4DDF-AB74-BB752A55D5B1}" dt="2022-05-22T02:28:54.846" v="6992" actId="478"/>
          <ac:spMkLst>
            <pc:docMk/>
            <pc:sldMk cId="3397729816" sldId="292"/>
            <ac:spMk id="14" creationId="{E2DB4AC0-83DB-0C58-2723-7CA4EFE22A52}"/>
          </ac:spMkLst>
        </pc:spChg>
        <pc:spChg chg="add mod">
          <ac:chgData name="Tejasvi Narayanan" userId="df5a3a9d053ab1a1" providerId="LiveId" clId="{61E0B54E-2DDC-4DDF-AB74-BB752A55D5B1}" dt="2022-05-22T02:30:10.065" v="7130" actId="1076"/>
          <ac:spMkLst>
            <pc:docMk/>
            <pc:sldMk cId="3397729816" sldId="292"/>
            <ac:spMk id="15" creationId="{1C2E1510-8751-5040-2E2E-C98E00E077C0}"/>
          </ac:spMkLst>
        </pc:spChg>
        <pc:spChg chg="add mod">
          <ac:chgData name="Tejasvi Narayanan" userId="df5a3a9d053ab1a1" providerId="LiveId" clId="{61E0B54E-2DDC-4DDF-AB74-BB752A55D5B1}" dt="2022-05-22T02:31:43.177" v="7188" actId="404"/>
          <ac:spMkLst>
            <pc:docMk/>
            <pc:sldMk cId="3397729816" sldId="292"/>
            <ac:spMk id="16" creationId="{434633F7-90D3-79DD-C1EF-7AEDA73BBE51}"/>
          </ac:spMkLst>
        </pc:spChg>
        <pc:spChg chg="del">
          <ac:chgData name="Tejasvi Narayanan" userId="df5a3a9d053ab1a1" providerId="LiveId" clId="{61E0B54E-2DDC-4DDF-AB74-BB752A55D5B1}" dt="2022-05-22T02:28:52.628" v="6991" actId="478"/>
          <ac:spMkLst>
            <pc:docMk/>
            <pc:sldMk cId="3397729816" sldId="292"/>
            <ac:spMk id="17" creationId="{85FF7AB7-318D-86E1-D3BE-97BC5129DA0A}"/>
          </ac:spMkLst>
        </pc:spChg>
        <pc:spChg chg="add mod">
          <ac:chgData name="Tejasvi Narayanan" userId="df5a3a9d053ab1a1" providerId="LiveId" clId="{61E0B54E-2DDC-4DDF-AB74-BB752A55D5B1}" dt="2022-05-22T02:31:40.352" v="7187" actId="404"/>
          <ac:spMkLst>
            <pc:docMk/>
            <pc:sldMk cId="3397729816" sldId="292"/>
            <ac:spMk id="18" creationId="{8B62A822-D051-AC5A-16CF-107BEFEB6DF2}"/>
          </ac:spMkLst>
        </pc:spChg>
        <pc:grpChg chg="del">
          <ac:chgData name="Tejasvi Narayanan" userId="df5a3a9d053ab1a1" providerId="LiveId" clId="{61E0B54E-2DDC-4DDF-AB74-BB752A55D5B1}" dt="2022-05-22T02:28:48.062" v="6988" actId="478"/>
          <ac:grpSpMkLst>
            <pc:docMk/>
            <pc:sldMk cId="3397729816" sldId="292"/>
            <ac:grpSpMk id="3" creationId="{E8074641-DFA3-CDD0-C0F2-357AA0F969FC}"/>
          </ac:grpSpMkLst>
        </pc:grpChg>
        <pc:grpChg chg="add mod">
          <ac:chgData name="Tejasvi Narayanan" userId="df5a3a9d053ab1a1" providerId="LiveId" clId="{61E0B54E-2DDC-4DDF-AB74-BB752A55D5B1}" dt="2022-05-22T02:31:16.772" v="7182" actId="164"/>
          <ac:grpSpMkLst>
            <pc:docMk/>
            <pc:sldMk cId="3397729816" sldId="292"/>
            <ac:grpSpMk id="11" creationId="{C9196EB8-F251-BA65-B933-AB9C255ED712}"/>
          </ac:grpSpMkLst>
        </pc:grpChg>
        <pc:grpChg chg="add mod">
          <ac:chgData name="Tejasvi Narayanan" userId="df5a3a9d053ab1a1" providerId="LiveId" clId="{61E0B54E-2DDC-4DDF-AB74-BB752A55D5B1}" dt="2022-05-22T02:31:16.772" v="7182" actId="164"/>
          <ac:grpSpMkLst>
            <pc:docMk/>
            <pc:sldMk cId="3397729816" sldId="292"/>
            <ac:grpSpMk id="12" creationId="{D9C01BD6-45D0-8393-F13C-56FC7DB2FCFD}"/>
          </ac:grpSpMkLst>
        </pc:grpChg>
        <pc:grpChg chg="add mod">
          <ac:chgData name="Tejasvi Narayanan" userId="df5a3a9d053ab1a1" providerId="LiveId" clId="{61E0B54E-2DDC-4DDF-AB74-BB752A55D5B1}" dt="2022-05-22T02:31:25.154" v="7184" actId="1076"/>
          <ac:grpSpMkLst>
            <pc:docMk/>
            <pc:sldMk cId="3397729816" sldId="292"/>
            <ac:grpSpMk id="19" creationId="{1E7DEF65-41F9-F7FC-6EE6-26791DE799A0}"/>
          </ac:grpSpMkLst>
        </pc:grpChg>
        <pc:picChg chg="add mod">
          <ac:chgData name="Tejasvi Narayanan" userId="df5a3a9d053ab1a1" providerId="LiveId" clId="{61E0B54E-2DDC-4DDF-AB74-BB752A55D5B1}" dt="2022-05-22T20:50:46.424" v="14374"/>
          <ac:picMkLst>
            <pc:docMk/>
            <pc:sldMk cId="3397729816" sldId="292"/>
            <ac:picMk id="2" creationId="{D9267F6F-BB38-1BD9-51DC-BA00D0268D24}"/>
          </ac:picMkLst>
        </pc:picChg>
        <pc:picChg chg="add mod">
          <ac:chgData name="Tejasvi Narayanan" userId="df5a3a9d053ab1a1" providerId="LiveId" clId="{61E0B54E-2DDC-4DDF-AB74-BB752A55D5B1}" dt="2022-05-22T02:31:16.772" v="7182" actId="164"/>
          <ac:picMkLst>
            <pc:docMk/>
            <pc:sldMk cId="3397729816" sldId="292"/>
            <ac:picMk id="6" creationId="{8FAA32EC-A1F5-0B8E-62D5-275F670381D6}"/>
          </ac:picMkLst>
        </pc:picChg>
        <pc:picChg chg="add mod">
          <ac:chgData name="Tejasvi Narayanan" userId="df5a3a9d053ab1a1" providerId="LiveId" clId="{61E0B54E-2DDC-4DDF-AB74-BB752A55D5B1}" dt="2022-05-22T02:31:22.904" v="7183" actId="164"/>
          <ac:picMkLst>
            <pc:docMk/>
            <pc:sldMk cId="3397729816" sldId="292"/>
            <ac:picMk id="8" creationId="{41897F2A-E8B4-D610-BAF3-5C3A4D7CC324}"/>
          </ac:picMkLst>
        </pc:picChg>
      </pc:sldChg>
      <pc:sldChg chg="addSp modSp add ord modTransition">
        <pc:chgData name="Tejasvi Narayanan" userId="df5a3a9d053ab1a1" providerId="LiveId" clId="{61E0B54E-2DDC-4DDF-AB74-BB752A55D5B1}" dt="2022-05-22T20:50:46.424" v="14374"/>
        <pc:sldMkLst>
          <pc:docMk/>
          <pc:sldMk cId="3033421660" sldId="293"/>
        </pc:sldMkLst>
        <pc:picChg chg="add mod">
          <ac:chgData name="Tejasvi Narayanan" userId="df5a3a9d053ab1a1" providerId="LiveId" clId="{61E0B54E-2DDC-4DDF-AB74-BB752A55D5B1}" dt="2022-05-22T20:50:46.424" v="14374"/>
          <ac:picMkLst>
            <pc:docMk/>
            <pc:sldMk cId="3033421660" sldId="293"/>
            <ac:picMk id="2" creationId="{E4F97CBF-82E0-BC21-CCBF-45DF6FE7F8B8}"/>
          </ac:picMkLst>
        </pc:picChg>
      </pc:sldChg>
      <pc:sldChg chg="addSp modSp add ord modTransition">
        <pc:chgData name="Tejasvi Narayanan" userId="df5a3a9d053ab1a1" providerId="LiveId" clId="{61E0B54E-2DDC-4DDF-AB74-BB752A55D5B1}" dt="2022-05-22T20:50:46.424" v="14374"/>
        <pc:sldMkLst>
          <pc:docMk/>
          <pc:sldMk cId="184340647" sldId="294"/>
        </pc:sldMkLst>
        <pc:picChg chg="add mod">
          <ac:chgData name="Tejasvi Narayanan" userId="df5a3a9d053ab1a1" providerId="LiveId" clId="{61E0B54E-2DDC-4DDF-AB74-BB752A55D5B1}" dt="2022-05-22T20:50:46.424" v="14374"/>
          <ac:picMkLst>
            <pc:docMk/>
            <pc:sldMk cId="184340647" sldId="294"/>
            <ac:picMk id="2" creationId="{D628D74A-D7B8-EEA5-960B-BB207FF74499}"/>
          </ac:picMkLst>
        </pc:picChg>
      </pc:sldChg>
      <pc:sldChg chg="addSp modSp new">
        <pc:chgData name="Tejasvi Narayanan" userId="df5a3a9d053ab1a1" providerId="LiveId" clId="{61E0B54E-2DDC-4DDF-AB74-BB752A55D5B1}" dt="2022-05-22T23:15:44.822" v="14376"/>
        <pc:sldMkLst>
          <pc:docMk/>
          <pc:sldMk cId="297684697" sldId="295"/>
        </pc:sldMkLst>
        <pc:spChg chg="mod">
          <ac:chgData name="Tejasvi Narayanan" userId="df5a3a9d053ab1a1" providerId="LiveId" clId="{61E0B54E-2DDC-4DDF-AB74-BB752A55D5B1}" dt="2022-05-22T23:15:44.822" v="14376"/>
          <ac:spMkLst>
            <pc:docMk/>
            <pc:sldMk cId="297684697" sldId="295"/>
            <ac:spMk id="4" creationId="{133BAD6F-9492-27D2-7923-C7246071702F}"/>
          </ac:spMkLst>
        </pc:spChg>
        <pc:grpChg chg="add mod">
          <ac:chgData name="Tejasvi Narayanan" userId="df5a3a9d053ab1a1" providerId="LiveId" clId="{61E0B54E-2DDC-4DDF-AB74-BB752A55D5B1}" dt="2022-05-22T23:15:44.822" v="14376"/>
          <ac:grpSpMkLst>
            <pc:docMk/>
            <pc:sldMk cId="297684697" sldId="295"/>
            <ac:grpSpMk id="3" creationId="{58CF1922-A2DE-C927-8EF0-CA8D0FED7E39}"/>
          </ac:grpSpMkLst>
        </pc:grpChg>
        <pc:grpChg chg="mod">
          <ac:chgData name="Tejasvi Narayanan" userId="df5a3a9d053ab1a1" providerId="LiveId" clId="{61E0B54E-2DDC-4DDF-AB74-BB752A55D5B1}" dt="2022-05-22T23:15:44.822" v="14376"/>
          <ac:grpSpMkLst>
            <pc:docMk/>
            <pc:sldMk cId="297684697" sldId="295"/>
            <ac:grpSpMk id="5" creationId="{1937F71A-13D1-00E2-E65A-138E715782EE}"/>
          </ac:grpSpMkLst>
        </pc:grpChg>
        <pc:picChg chg="mod">
          <ac:chgData name="Tejasvi Narayanan" userId="df5a3a9d053ab1a1" providerId="LiveId" clId="{61E0B54E-2DDC-4DDF-AB74-BB752A55D5B1}" dt="2022-05-22T23:15:44.822" v="14376"/>
          <ac:picMkLst>
            <pc:docMk/>
            <pc:sldMk cId="297684697" sldId="295"/>
            <ac:picMk id="6" creationId="{99917489-9247-542E-B6D7-529DA0D173EB}"/>
          </ac:picMkLst>
        </pc:picChg>
        <pc:picChg chg="mod">
          <ac:chgData name="Tejasvi Narayanan" userId="df5a3a9d053ab1a1" providerId="LiveId" clId="{61E0B54E-2DDC-4DDF-AB74-BB752A55D5B1}" dt="2022-05-22T23:15:44.822" v="14376"/>
          <ac:picMkLst>
            <pc:docMk/>
            <pc:sldMk cId="297684697" sldId="295"/>
            <ac:picMk id="7" creationId="{4E282440-4AC0-C023-756A-6F7064DD9E0A}"/>
          </ac:picMkLst>
        </pc:picChg>
      </pc:sldChg>
      <pc:sldMasterChg chg="modSldLayout">
        <pc:chgData name="Tejasvi Narayanan" userId="df5a3a9d053ab1a1" providerId="LiveId" clId="{61E0B54E-2DDC-4DDF-AB74-BB752A55D5B1}" dt="2022-05-19T22:49:25.969" v="2"/>
        <pc:sldMasterMkLst>
          <pc:docMk/>
          <pc:sldMasterMk cId="1626771874" sldId="2147483664"/>
        </pc:sldMasterMkLst>
        <pc:sldLayoutChg chg="delSp">
          <pc:chgData name="Tejasvi Narayanan" userId="df5a3a9d053ab1a1" providerId="LiveId" clId="{61E0B54E-2DDC-4DDF-AB74-BB752A55D5B1}" dt="2022-05-19T22:49:25.969" v="2"/>
          <pc:sldLayoutMkLst>
            <pc:docMk/>
            <pc:sldMasterMk cId="1626771874" sldId="2147483664"/>
            <pc:sldLayoutMk cId="3782739412" sldId="2147483682"/>
          </pc:sldLayoutMkLst>
          <pc:grpChg chg="del">
            <ac:chgData name="Tejasvi Narayanan" userId="df5a3a9d053ab1a1" providerId="LiveId" clId="{61E0B54E-2DDC-4DDF-AB74-BB752A55D5B1}" dt="2022-05-19T22:49:25.969" v="2"/>
            <ac:grpSpMkLst>
              <pc:docMk/>
              <pc:sldMasterMk cId="1626771874" sldId="2147483664"/>
              <pc:sldLayoutMk cId="3782739412" sldId="2147483682"/>
              <ac:grpSpMk id="44" creationId="{00000000-0000-0000-0000-000000000000}"/>
            </ac:grpSpMkLst>
          </pc:grpChg>
        </pc:sldLayoutChg>
        <pc:sldLayoutChg chg="delSp">
          <pc:chgData name="Tejasvi Narayanan" userId="df5a3a9d053ab1a1" providerId="LiveId" clId="{61E0B54E-2DDC-4DDF-AB74-BB752A55D5B1}" dt="2022-05-19T22:49:25.969" v="2"/>
          <pc:sldLayoutMkLst>
            <pc:docMk/>
            <pc:sldMasterMk cId="1626771874" sldId="2147483664"/>
            <pc:sldLayoutMk cId="2792522284" sldId="2147483683"/>
          </pc:sldLayoutMkLst>
          <pc:spChg chg="del">
            <ac:chgData name="Tejasvi Narayanan" userId="df5a3a9d053ab1a1" providerId="LiveId" clId="{61E0B54E-2DDC-4DDF-AB74-BB752A55D5B1}" dt="2022-05-19T22:49:25.969" v="2"/>
            <ac:spMkLst>
              <pc:docMk/>
              <pc:sldMasterMk cId="1626771874" sldId="2147483664"/>
              <pc:sldLayoutMk cId="2792522284" sldId="2147483683"/>
              <ac:spMk id="66"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792522284" sldId="2147483683"/>
              <ac:spMk id="67"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792522284" sldId="2147483683"/>
              <ac:spMk id="68"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792522284" sldId="2147483683"/>
              <ac:spMk id="69"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2792522284" sldId="2147483683"/>
              <ac:grpSpMk id="70" creationId="{00000000-0000-0000-0000-000000000000}"/>
            </ac:grpSpMkLst>
          </pc:grpChg>
        </pc:sldLayoutChg>
        <pc:sldLayoutChg chg="delSp">
          <pc:chgData name="Tejasvi Narayanan" userId="df5a3a9d053ab1a1" providerId="LiveId" clId="{61E0B54E-2DDC-4DDF-AB74-BB752A55D5B1}" dt="2022-05-19T22:49:25.969" v="2"/>
          <pc:sldLayoutMkLst>
            <pc:docMk/>
            <pc:sldMasterMk cId="1626771874" sldId="2147483664"/>
            <pc:sldLayoutMk cId="633421285" sldId="2147483684"/>
          </pc:sldLayoutMkLst>
          <pc:spChg chg="del">
            <ac:chgData name="Tejasvi Narayanan" userId="df5a3a9d053ab1a1" providerId="LiveId" clId="{61E0B54E-2DDC-4DDF-AB74-BB752A55D5B1}" dt="2022-05-19T22:49:25.969" v="2"/>
            <ac:spMkLst>
              <pc:docMk/>
              <pc:sldMasterMk cId="1626771874" sldId="2147483664"/>
              <pc:sldLayoutMk cId="633421285" sldId="2147483684"/>
              <ac:spMk id="217"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633421285" sldId="2147483684"/>
              <ac:spMk id="218"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633421285" sldId="2147483684"/>
              <ac:spMk id="219"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633421285" sldId="2147483684"/>
              <ac:spMk id="220"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633421285" sldId="2147483684"/>
              <ac:grpSpMk id="221" creationId="{00000000-0000-0000-0000-000000000000}"/>
            </ac:grpSpMkLst>
          </pc:grpChg>
          <pc:picChg chg="del">
            <ac:chgData name="Tejasvi Narayanan" userId="df5a3a9d053ab1a1" providerId="LiveId" clId="{61E0B54E-2DDC-4DDF-AB74-BB752A55D5B1}" dt="2022-05-19T22:49:25.969" v="2"/>
            <ac:picMkLst>
              <pc:docMk/>
              <pc:sldMasterMk cId="1626771874" sldId="2147483664"/>
              <pc:sldLayoutMk cId="633421285" sldId="2147483684"/>
              <ac:picMk id="213" creationId="{00000000-0000-0000-0000-000000000000}"/>
            </ac:picMkLst>
          </pc:picChg>
        </pc:sldLayoutChg>
        <pc:sldLayoutChg chg="delSp">
          <pc:chgData name="Tejasvi Narayanan" userId="df5a3a9d053ab1a1" providerId="LiveId" clId="{61E0B54E-2DDC-4DDF-AB74-BB752A55D5B1}" dt="2022-05-19T22:49:25.969" v="2"/>
          <pc:sldLayoutMkLst>
            <pc:docMk/>
            <pc:sldMasterMk cId="1626771874" sldId="2147483664"/>
            <pc:sldLayoutMk cId="3710386526" sldId="2147483685"/>
          </pc:sldLayoutMkLst>
          <pc:spChg chg="del">
            <ac:chgData name="Tejasvi Narayanan" userId="df5a3a9d053ab1a1" providerId="LiveId" clId="{61E0B54E-2DDC-4DDF-AB74-BB752A55D5B1}" dt="2022-05-19T22:49:25.969" v="2"/>
            <ac:spMkLst>
              <pc:docMk/>
              <pc:sldMasterMk cId="1626771874" sldId="2147483664"/>
              <pc:sldLayoutMk cId="3710386526" sldId="2147483685"/>
              <ac:spMk id="125"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10386526" sldId="2147483685"/>
              <ac:spMk id="126"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10386526" sldId="2147483685"/>
              <ac:spMk id="127"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10386526" sldId="2147483685"/>
              <ac:spMk id="128"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3710386526" sldId="2147483685"/>
              <ac:grpSpMk id="129" creationId="{00000000-0000-0000-0000-000000000000}"/>
            </ac:grpSpMkLst>
          </pc:grpChg>
        </pc:sldLayoutChg>
        <pc:sldLayoutChg chg="delSp">
          <pc:chgData name="Tejasvi Narayanan" userId="df5a3a9d053ab1a1" providerId="LiveId" clId="{61E0B54E-2DDC-4DDF-AB74-BB752A55D5B1}" dt="2022-05-19T22:49:25.969" v="2"/>
          <pc:sldLayoutMkLst>
            <pc:docMk/>
            <pc:sldMasterMk cId="1626771874" sldId="2147483664"/>
            <pc:sldLayoutMk cId="328435596" sldId="2147483686"/>
          </pc:sldLayoutMkLst>
          <pc:spChg chg="del">
            <ac:chgData name="Tejasvi Narayanan" userId="df5a3a9d053ab1a1" providerId="LiveId" clId="{61E0B54E-2DDC-4DDF-AB74-BB752A55D5B1}" dt="2022-05-19T22:49:25.969" v="2"/>
            <ac:spMkLst>
              <pc:docMk/>
              <pc:sldMasterMk cId="1626771874" sldId="2147483664"/>
              <pc:sldLayoutMk cId="328435596" sldId="2147483686"/>
              <ac:spMk id="162"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28435596" sldId="2147483686"/>
              <ac:spMk id="163"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28435596" sldId="2147483686"/>
              <ac:spMk id="164"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28435596" sldId="2147483686"/>
              <ac:spMk id="165"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328435596" sldId="2147483686"/>
              <ac:grpSpMk id="166" creationId="{00000000-0000-0000-0000-000000000000}"/>
            </ac:grpSpMkLst>
          </pc:grpChg>
        </pc:sldLayoutChg>
        <pc:sldLayoutChg chg="delSp">
          <pc:chgData name="Tejasvi Narayanan" userId="df5a3a9d053ab1a1" providerId="LiveId" clId="{61E0B54E-2DDC-4DDF-AB74-BB752A55D5B1}" dt="2022-05-19T22:49:25.969" v="2"/>
          <pc:sldLayoutMkLst>
            <pc:docMk/>
            <pc:sldMasterMk cId="1626771874" sldId="2147483664"/>
            <pc:sldLayoutMk cId="2244546527" sldId="2147483687"/>
          </pc:sldLayoutMkLst>
          <pc:spChg chg="del">
            <ac:chgData name="Tejasvi Narayanan" userId="df5a3a9d053ab1a1" providerId="LiveId" clId="{61E0B54E-2DDC-4DDF-AB74-BB752A55D5B1}" dt="2022-05-19T22:49:25.969" v="2"/>
            <ac:spMkLst>
              <pc:docMk/>
              <pc:sldMasterMk cId="1626771874" sldId="2147483664"/>
              <pc:sldLayoutMk cId="2244546527" sldId="2147483687"/>
              <ac:spMk id="78"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244546527" sldId="2147483687"/>
              <ac:spMk id="80"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244546527" sldId="2147483687"/>
              <ac:spMk id="81"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244546527" sldId="2147483687"/>
              <ac:spMk id="82"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2244546527" sldId="2147483687"/>
              <ac:spMk id="83"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2244546527" sldId="2147483687"/>
              <ac:grpSpMk id="84" creationId="{00000000-0000-0000-0000-000000000000}"/>
            </ac:grpSpMkLst>
          </pc:grpChg>
        </pc:sldLayoutChg>
        <pc:sldLayoutChg chg="delSp">
          <pc:chgData name="Tejasvi Narayanan" userId="df5a3a9d053ab1a1" providerId="LiveId" clId="{61E0B54E-2DDC-4DDF-AB74-BB752A55D5B1}" dt="2022-05-19T22:49:25.969" v="2"/>
          <pc:sldLayoutMkLst>
            <pc:docMk/>
            <pc:sldMasterMk cId="1626771874" sldId="2147483664"/>
            <pc:sldLayoutMk cId="3768954664" sldId="2147483688"/>
          </pc:sldLayoutMkLst>
          <pc:spChg chg="del">
            <ac:chgData name="Tejasvi Narayanan" userId="df5a3a9d053ab1a1" providerId="LiveId" clId="{61E0B54E-2DDC-4DDF-AB74-BB752A55D5B1}" dt="2022-05-19T22:49:25.969" v="2"/>
            <ac:spMkLst>
              <pc:docMk/>
              <pc:sldMasterMk cId="1626771874" sldId="2147483664"/>
              <pc:sldLayoutMk cId="3768954664" sldId="2147483688"/>
              <ac:spMk id="91"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68954664" sldId="2147483688"/>
              <ac:spMk id="92"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68954664" sldId="2147483688"/>
              <ac:spMk id="93"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68954664" sldId="2147483688"/>
              <ac:spMk id="94" creationId="{00000000-0000-0000-0000-000000000000}"/>
            </ac:spMkLst>
          </pc:spChg>
          <pc:spChg chg="del">
            <ac:chgData name="Tejasvi Narayanan" userId="df5a3a9d053ab1a1" providerId="LiveId" clId="{61E0B54E-2DDC-4DDF-AB74-BB752A55D5B1}" dt="2022-05-19T22:49:25.969" v="2"/>
            <ac:spMkLst>
              <pc:docMk/>
              <pc:sldMasterMk cId="1626771874" sldId="2147483664"/>
              <pc:sldLayoutMk cId="3768954664" sldId="2147483688"/>
              <ac:spMk id="95" creationId="{00000000-0000-0000-0000-000000000000}"/>
            </ac:spMkLst>
          </pc:spChg>
          <pc:grpChg chg="del">
            <ac:chgData name="Tejasvi Narayanan" userId="df5a3a9d053ab1a1" providerId="LiveId" clId="{61E0B54E-2DDC-4DDF-AB74-BB752A55D5B1}" dt="2022-05-19T22:49:25.969" v="2"/>
            <ac:grpSpMkLst>
              <pc:docMk/>
              <pc:sldMasterMk cId="1626771874" sldId="2147483664"/>
              <pc:sldLayoutMk cId="3768954664" sldId="2147483688"/>
              <ac:grpSpMk id="96" creationId="{00000000-0000-0000-0000-000000000000}"/>
            </ac:grpSpMkLst>
          </pc:grpChg>
        </pc:sldLayoutChg>
      </pc:sldMasterChg>
      <pc:sldMasterChg chg="delSldLayout">
        <pc:chgData name="Tejasvi Narayanan" userId="df5a3a9d053ab1a1" providerId="LiveId" clId="{61E0B54E-2DDC-4DDF-AB74-BB752A55D5B1}" dt="2022-05-22T01:47:41.834" v="6319" actId="47"/>
        <pc:sldMasterMkLst>
          <pc:docMk/>
          <pc:sldMasterMk cId="3936123326" sldId="2147483871"/>
        </pc:sldMasterMkLst>
        <pc:sldLayoutChg chg="del">
          <pc:chgData name="Tejasvi Narayanan" userId="df5a3a9d053ab1a1" providerId="LiveId" clId="{61E0B54E-2DDC-4DDF-AB74-BB752A55D5B1}" dt="2022-05-22T01:07:35.353" v="5438" actId="2696"/>
          <pc:sldLayoutMkLst>
            <pc:docMk/>
            <pc:sldMasterMk cId="3936123326" sldId="2147483871"/>
            <pc:sldLayoutMk cId="604937000" sldId="2147483889"/>
          </pc:sldLayoutMkLst>
        </pc:sldLayoutChg>
        <pc:sldLayoutChg chg="del">
          <pc:chgData name="Tejasvi Narayanan" userId="df5a3a9d053ab1a1" providerId="LiveId" clId="{61E0B54E-2DDC-4DDF-AB74-BB752A55D5B1}" dt="2022-05-21T21:41:39.055" v="2108" actId="47"/>
          <pc:sldLayoutMkLst>
            <pc:docMk/>
            <pc:sldMasterMk cId="3936123326" sldId="2147483871"/>
            <pc:sldLayoutMk cId="3271178310" sldId="2147483890"/>
          </pc:sldLayoutMkLst>
        </pc:sldLayoutChg>
        <pc:sldLayoutChg chg="del">
          <pc:chgData name="Tejasvi Narayanan" userId="df5a3a9d053ab1a1" providerId="LiveId" clId="{61E0B54E-2DDC-4DDF-AB74-BB752A55D5B1}" dt="2022-05-22T01:47:41.834" v="6319" actId="47"/>
          <pc:sldLayoutMkLst>
            <pc:docMk/>
            <pc:sldMasterMk cId="3936123326" sldId="2147483871"/>
            <pc:sldLayoutMk cId="791458055" sldId="2147483891"/>
          </pc:sldLayoutMkLst>
        </pc:sldLayoutChg>
        <pc:sldLayoutChg chg="del">
          <pc:chgData name="Tejasvi Narayanan" userId="df5a3a9d053ab1a1" providerId="LiveId" clId="{61E0B54E-2DDC-4DDF-AB74-BB752A55D5B1}" dt="2022-05-22T01:37:53.044" v="5999" actId="2696"/>
          <pc:sldLayoutMkLst>
            <pc:docMk/>
            <pc:sldMasterMk cId="3936123326" sldId="2147483871"/>
            <pc:sldLayoutMk cId="4273737859" sldId="2147483892"/>
          </pc:sldLayoutMkLst>
        </pc:sldLayoutChg>
        <pc:sldLayoutChg chg="del">
          <pc:chgData name="Tejasvi Narayanan" userId="df5a3a9d053ab1a1" providerId="LiveId" clId="{61E0B54E-2DDC-4DDF-AB74-BB752A55D5B1}" dt="2022-05-22T01:47:41.834" v="6319" actId="47"/>
          <pc:sldLayoutMkLst>
            <pc:docMk/>
            <pc:sldMasterMk cId="3936123326" sldId="2147483871"/>
            <pc:sldLayoutMk cId="2664611454" sldId="2147483893"/>
          </pc:sldLayoutMkLst>
        </pc:sldLayoutChg>
        <pc:sldLayoutChg chg="del">
          <pc:chgData name="Tejasvi Narayanan" userId="df5a3a9d053ab1a1" providerId="LiveId" clId="{61E0B54E-2DDC-4DDF-AB74-BB752A55D5B1}" dt="2022-05-22T01:47:41.834" v="6319" actId="47"/>
          <pc:sldLayoutMkLst>
            <pc:docMk/>
            <pc:sldMasterMk cId="3936123326" sldId="2147483871"/>
            <pc:sldLayoutMk cId="3729988839" sldId="21474838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All, I am Teja Narayanan. </a:t>
            </a:r>
          </a:p>
          <a:p>
            <a:pPr marL="0" lvl="0" indent="0" algn="l" rtl="0">
              <a:spcBef>
                <a:spcPts val="0"/>
              </a:spcBef>
              <a:spcAft>
                <a:spcPts val="0"/>
              </a:spcAft>
              <a:buNone/>
            </a:pPr>
            <a:r>
              <a:rPr lang="en-US" dirty="0"/>
              <a:t>This presentation is for BIS 232 – Intro to Data viz and I will be walking you through my analysis of the RMS Titanic disaster.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7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 have a better understanding of the passengers, specifically, their gender and P-class, it is time to find out who survived. </a:t>
            </a:r>
            <a:endParaRPr dirty="0"/>
          </a:p>
        </p:txBody>
      </p:sp>
    </p:spTree>
    <p:extLst>
      <p:ext uri="{BB962C8B-B14F-4D97-AF65-F5344CB8AC3E}">
        <p14:creationId xmlns:p14="http://schemas.microsoft.com/office/powerpoint/2010/main" val="414217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bar chart displays survival count of passengers in RMS Titanic.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X-axis represents the categorical variable and shows the count of passengers who survived or didn’t survive. </a:t>
            </a:r>
          </a:p>
          <a:p>
            <a:pPr marL="0" lvl="0" indent="0" algn="l" rtl="0">
              <a:spcBef>
                <a:spcPts val="0"/>
              </a:spcBef>
              <a:spcAft>
                <a:spcPts val="0"/>
              </a:spcAft>
              <a:buNone/>
            </a:pPr>
            <a:r>
              <a:rPr lang="en-US" dirty="0"/>
              <a:t>Y-axis shows the count of passengers.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bar chart gives the big picture of who survived vs. who didn’t. It doesn’t go into too much detail, rather lays a good foundation and conveys the magnitude. </a:t>
            </a:r>
            <a:endParaRPr dirty="0"/>
          </a:p>
        </p:txBody>
      </p:sp>
    </p:spTree>
    <p:extLst>
      <p:ext uri="{BB962C8B-B14F-4D97-AF65-F5344CB8AC3E}">
        <p14:creationId xmlns:p14="http://schemas.microsoft.com/office/powerpoint/2010/main" val="419035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would like you to think that the series of visualizations is to help narrow us down to getting our answer. Now, it is like the second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pie chart shows survival count of passengers depending on the P-class cabins. The color legends further help visualize the magnitude of survival chances.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569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 want to calculate how many passengers from each of the social class travelled in Titanic. </a:t>
            </a:r>
          </a:p>
          <a:p>
            <a:pPr marL="0" lvl="0" indent="0" algn="l" rtl="0">
              <a:spcBef>
                <a:spcPts val="0"/>
              </a:spcBef>
              <a:spcAft>
                <a:spcPts val="0"/>
              </a:spcAft>
              <a:buNone/>
            </a:pPr>
            <a:r>
              <a:rPr lang="en-US" dirty="0"/>
              <a:t>As we can see, this is a column bar chart that represents total passenger count distinguished by three different colors indicating the 3 classes. </a:t>
            </a:r>
            <a:endParaRPr dirty="0"/>
          </a:p>
        </p:txBody>
      </p:sp>
    </p:spTree>
    <p:extLst>
      <p:ext uri="{BB962C8B-B14F-4D97-AF65-F5344CB8AC3E}">
        <p14:creationId xmlns:p14="http://schemas.microsoft.com/office/powerpoint/2010/main" val="1935971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could be thought of as the third layer of our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bar chart that displays survival chances depending upon gender. Again, since this is a stacked bar chart, the color legends happen to help a lot to get a quick overview of the magnitude. And I think, the labels also really help us in understanding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a quick scan, we can see that comparatively females have had a better chance of surviving the disaster than males. </a:t>
            </a:r>
          </a:p>
          <a:p>
            <a:pPr marL="0" lvl="0" indent="0" algn="l" rtl="0">
              <a:spcBef>
                <a:spcPts val="0"/>
              </a:spcBef>
              <a:spcAft>
                <a:spcPts val="0"/>
              </a:spcAft>
              <a:buNone/>
            </a:pPr>
            <a:r>
              <a:rPr lang="en-US" dirty="0"/>
              <a:t>But again, thinking with proportions, there are already lesser females than males, it is essential to be mindful of that while calculating percentages.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311289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Slightly transitioning from P-classes, I want to give some insights into the gender composition in the ship at the time of  the disaster.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table shows distinct counts of females and males in Titanic. As we can see, females are relatively less in number compared to males. </a:t>
            </a:r>
          </a:p>
          <a:p>
            <a:pPr marL="0" lvl="0" indent="0" algn="l" rtl="0">
              <a:spcBef>
                <a:spcPts val="0"/>
              </a:spcBef>
              <a:spcAft>
                <a:spcPts val="0"/>
              </a:spcAft>
              <a:buNone/>
            </a:pPr>
            <a:r>
              <a:rPr lang="en-US" dirty="0"/>
              <a:t>Precisely, number of males was almost 55% higher than females. </a:t>
            </a:r>
          </a:p>
        </p:txBody>
      </p:sp>
    </p:spTree>
    <p:extLst>
      <p:ext uri="{BB962C8B-B14F-4D97-AF65-F5344CB8AC3E}">
        <p14:creationId xmlns:p14="http://schemas.microsoft.com/office/powerpoint/2010/main" val="79477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final data viz for this presentation. It combines the two important variables, P-class and gender, that are essential for answering my research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see a 3-tiered bar chart that is separated based on the 3 p-classes and is further split by color into the two genders. </a:t>
            </a:r>
          </a:p>
          <a:p>
            <a:pPr marL="0" lvl="0" indent="0" algn="l" rtl="0">
              <a:spcBef>
                <a:spcPts val="0"/>
              </a:spcBef>
              <a:spcAft>
                <a:spcPts val="0"/>
              </a:spcAft>
              <a:buNone/>
            </a:pPr>
            <a:r>
              <a:rPr lang="en-US" dirty="0"/>
              <a:t>I think this chart provides an insight into just the people who survived to make fair comparisons.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very evident at this point that number of female survivors is significantly higher than males. </a:t>
            </a:r>
            <a:endParaRPr dirty="0"/>
          </a:p>
        </p:txBody>
      </p:sp>
    </p:spTree>
    <p:extLst>
      <p:ext uri="{BB962C8B-B14F-4D97-AF65-F5344CB8AC3E}">
        <p14:creationId xmlns:p14="http://schemas.microsoft.com/office/powerpoint/2010/main" val="2968141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305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88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little bit of background information about the ship.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573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the end of this presentation, audience can expect to have a better understanding of who the passengers of Titanic were and who likely survived at the end of this catastrophic maritime disaster.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hope to address two questions relating to who were involved in the journey and who survived?</a:t>
            </a:r>
            <a:endParaRPr dirty="0"/>
          </a:p>
        </p:txBody>
      </p:sp>
    </p:spTree>
    <p:extLst>
      <p:ext uri="{BB962C8B-B14F-4D97-AF65-F5344CB8AC3E}">
        <p14:creationId xmlns:p14="http://schemas.microsoft.com/office/powerpoint/2010/main" val="163243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source I have analyzed, this dataset contains only the passenger count meaning, the crew and cabin members details have been excluded.  </a:t>
            </a:r>
            <a:endParaRPr dirty="0"/>
          </a:p>
        </p:txBody>
      </p:sp>
    </p:spTree>
    <p:extLst>
      <p:ext uri="{BB962C8B-B14F-4D97-AF65-F5344CB8AC3E}">
        <p14:creationId xmlns:p14="http://schemas.microsoft.com/office/powerpoint/2010/main" val="108915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 want to calculate how many passengers from each of the social class travelled in Titanic. </a:t>
            </a:r>
          </a:p>
          <a:p>
            <a:pPr marL="0" lvl="0" indent="0" algn="l" rtl="0">
              <a:spcBef>
                <a:spcPts val="0"/>
              </a:spcBef>
              <a:spcAft>
                <a:spcPts val="0"/>
              </a:spcAft>
              <a:buNone/>
            </a:pPr>
            <a:r>
              <a:rPr lang="en-US" dirty="0"/>
              <a:t>As we can see, this is a column bar chart that represents total passenger count distinguished by three different colors indicating the 3 classes. </a:t>
            </a:r>
            <a:endParaRPr dirty="0"/>
          </a:p>
        </p:txBody>
      </p:sp>
    </p:spTree>
    <p:extLst>
      <p:ext uri="{BB962C8B-B14F-4D97-AF65-F5344CB8AC3E}">
        <p14:creationId xmlns:p14="http://schemas.microsoft.com/office/powerpoint/2010/main" val="4091417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Besides the bar chart, I find bubble charts significantly conveying the magnitude of the message. Based on one of the Gestalt principles, size is an important pre-attentive attributed and I think this chart plays a good role in indicating that members from the Third class were significantly more in number.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 bar chart on the side helps to absorb the take-home message even more better. </a:t>
            </a:r>
            <a:endParaRPr dirty="0"/>
          </a:p>
        </p:txBody>
      </p:sp>
    </p:spTree>
    <p:extLst>
      <p:ext uri="{BB962C8B-B14F-4D97-AF65-F5344CB8AC3E}">
        <p14:creationId xmlns:p14="http://schemas.microsoft.com/office/powerpoint/2010/main" val="123884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another prime example of size playing an important role in perception.</a:t>
            </a:r>
          </a:p>
          <a:p>
            <a:pPr marL="0" lvl="0" indent="0" algn="l" rtl="0">
              <a:spcBef>
                <a:spcPts val="0"/>
              </a:spcBef>
              <a:spcAft>
                <a:spcPts val="0"/>
              </a:spcAft>
              <a:buNone/>
            </a:pPr>
            <a:r>
              <a:rPr lang="en-US" dirty="0"/>
              <a:t>This bubble chart displays the total amount paid by passengers from the 3 p-classes.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saw that third class was highest in occupancy, but they don’t contribute the most revenue. Instead, First class does. It is followed by Third class and Second class contributes the least to Titanic’s revenue which is understandable because there are very less passengers from it. </a:t>
            </a:r>
            <a:endParaRPr dirty="0"/>
          </a:p>
        </p:txBody>
      </p:sp>
    </p:spTree>
    <p:extLst>
      <p:ext uri="{BB962C8B-B14F-4D97-AF65-F5344CB8AC3E}">
        <p14:creationId xmlns:p14="http://schemas.microsoft.com/office/powerpoint/2010/main" val="8462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Slightly transitioning from P-classes, I want to give some insights into the gender composition in the ship at the time of  the disaster.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table shows distinct counts of females and males in Titanic. As we can see, females are relatively less in number compared to males. </a:t>
            </a:r>
          </a:p>
          <a:p>
            <a:pPr marL="0" lvl="0" indent="0" algn="l" rtl="0">
              <a:spcBef>
                <a:spcPts val="0"/>
              </a:spcBef>
              <a:spcAft>
                <a:spcPts val="0"/>
              </a:spcAft>
              <a:buNone/>
            </a:pPr>
            <a:r>
              <a:rPr lang="en-US" dirty="0"/>
              <a:t>Precisely, number of males was almost 55% higher than females. </a:t>
            </a:r>
          </a:p>
        </p:txBody>
      </p:sp>
    </p:spTree>
    <p:extLst>
      <p:ext uri="{BB962C8B-B14F-4D97-AF65-F5344CB8AC3E}">
        <p14:creationId xmlns:p14="http://schemas.microsoft.com/office/powerpoint/2010/main" val="180860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you would have realized, this analysis seems to be inclined towards the overlaps between gender and p-class dynamics.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contingency table is an attempt to bring together the two variables. The rows display the binary genders while each column show each of the P-class.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color legend helps us notice maximum and minimum values. We see that males from 3</a:t>
            </a:r>
            <a:r>
              <a:rPr lang="en-US" baseline="30000" dirty="0"/>
              <a:t>rd</a:t>
            </a:r>
            <a:r>
              <a:rPr lang="en-US" dirty="0"/>
              <a:t> class were highest in number, while there were only 106 females from Second class making them lowest in count.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3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68166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735079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60914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029772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744023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328875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689241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286374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20565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922182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208049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030704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845265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154100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2852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130522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5" name="Date Placeholder 4"/>
          <p:cNvSpPr>
            <a:spLocks noGrp="1"/>
          </p:cNvSpPr>
          <p:nvPr>
            <p:ph type="dt" sz="half" idx="10"/>
          </p:nvPr>
        </p:nvSpPr>
        <p:spPr/>
        <p:txBody>
          <a:bodyPr/>
          <a:lstStyle/>
          <a:p>
            <a:fld id="{4509A250-FF31-4206-8172-F9D3106AACB1}" type="datetimeFigureOut">
              <a:rPr lang="en-US" smtClean="0"/>
              <a:t>5/22/2022</a:t>
            </a:fld>
            <a:endParaRPr lang="en-US" dirty="0"/>
          </a:p>
        </p:txBody>
      </p:sp>
    </p:spTree>
    <p:extLst>
      <p:ext uri="{BB962C8B-B14F-4D97-AF65-F5344CB8AC3E}">
        <p14:creationId xmlns:p14="http://schemas.microsoft.com/office/powerpoint/2010/main" val="32959092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AAD347D-5ACD-4C99-B74B-A9C85AD731AF}" type="datetimeFigureOut">
              <a:rPr lang="en-US" smtClean="0"/>
              <a:t>5/22/2022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36123326"/>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16.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audio" Target="../media/media12.m4a"/><Relationship Id="rId7" Type="http://schemas.openxmlformats.org/officeDocument/2006/relationships/image" Target="../media/image18.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17.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5.png"/><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4.m4a"/><Relationship Id="rId7" Type="http://schemas.openxmlformats.org/officeDocument/2006/relationships/image" Target="../media/image19.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slide" Target="slide16.xml"/><Relationship Id="rId5" Type="http://schemas.openxmlformats.org/officeDocument/2006/relationships/notesSlide" Target="../notesSlides/notesSlide15.xml"/><Relationship Id="rId4" Type="http://schemas.openxmlformats.org/officeDocument/2006/relationships/slideLayout" Target="../slideLayouts/slideLayout17.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4a"/><Relationship Id="rId7" Type="http://schemas.openxmlformats.org/officeDocument/2006/relationships/image" Target="../media/image10.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16.xml"/><Relationship Id="rId4"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audio" Target="../media/media16.m4a"/><Relationship Id="rId7" Type="http://schemas.openxmlformats.org/officeDocument/2006/relationships/image" Target="../media/image14.pn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notesSlide" Target="../notesSlides/notesSlide17.xml"/><Relationship Id="rId4" Type="http://schemas.openxmlformats.org/officeDocument/2006/relationships/slideLayout" Target="../slideLayouts/slideLayout17.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hyperlink" Target="https://creativecommons.org/licenses/by-nc-sa/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sherifenley.blogspot.com/2009/07/titanic-guggenheim-tragedy.html" TargetMode="External"/><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5.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17.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2.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A5076DC-F0AF-0CFC-B742-A639FC21AE1A}"/>
              </a:ext>
            </a:extLst>
          </p:cNvPr>
          <p:cNvPicPr>
            <a:picLocks noChangeAspect="1"/>
          </p:cNvPicPr>
          <p:nvPr/>
        </p:nvPicPr>
        <p:blipFill rotWithShape="1">
          <a:blip r:embed="rId5">
            <a:duotone>
              <a:prstClr val="black"/>
              <a:prstClr val="white"/>
            </a:duotone>
          </a:blip>
          <a:srcRect l="12697" r="28517" b="7928"/>
          <a:stretch/>
        </p:blipFill>
        <p:spPr>
          <a:xfrm>
            <a:off x="3825717" y="10"/>
            <a:ext cx="5318283" cy="5143490"/>
          </a:xfrm>
          <a:custGeom>
            <a:avLst/>
            <a:gdLst/>
            <a:ahLst/>
            <a:cxnLst/>
            <a:rect l="l" t="t" r="r" b="b"/>
            <a:pathLst>
              <a:path w="7091044" h="6858001">
                <a:moveTo>
                  <a:pt x="405750" y="0"/>
                </a:moveTo>
                <a:lnTo>
                  <a:pt x="7091044" y="0"/>
                </a:lnTo>
                <a:lnTo>
                  <a:pt x="7091044" y="6858001"/>
                </a:lnTo>
                <a:lnTo>
                  <a:pt x="53572" y="6858001"/>
                </a:lnTo>
                <a:lnTo>
                  <a:pt x="1828991" y="4521201"/>
                </a:lnTo>
                <a:close/>
                <a:moveTo>
                  <a:pt x="0" y="0"/>
                </a:moveTo>
                <a:lnTo>
                  <a:pt x="405750" y="0"/>
                </a:lnTo>
                <a:lnTo>
                  <a:pt x="0" y="434"/>
                </a:lnTo>
                <a:close/>
              </a:path>
            </a:pathLst>
          </a:custGeom>
        </p:spPr>
      </p:pic>
      <p:sp>
        <p:nvSpPr>
          <p:cNvPr id="228" name="Google Shape;228;p17"/>
          <p:cNvSpPr txBox="1">
            <a:spLocks noGrp="1"/>
          </p:cNvSpPr>
          <p:nvPr>
            <p:ph type="ctrTitle"/>
          </p:nvPr>
        </p:nvSpPr>
        <p:spPr>
          <a:xfrm>
            <a:off x="374991" y="847488"/>
            <a:ext cx="4232048" cy="1779124"/>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GB" sz="3600" dirty="0"/>
              <a:t>RMS Titanic disaster analysis</a:t>
            </a:r>
          </a:p>
        </p:txBody>
      </p:sp>
      <p:sp>
        <p:nvSpPr>
          <p:cNvPr id="229" name="Google Shape;229;p17"/>
          <p:cNvSpPr txBox="1">
            <a:spLocks noGrp="1"/>
          </p:cNvSpPr>
          <p:nvPr>
            <p:ph type="subTitle" idx="1"/>
          </p:nvPr>
        </p:nvSpPr>
        <p:spPr>
          <a:xfrm>
            <a:off x="508001" y="2770630"/>
            <a:ext cx="3966028" cy="976777"/>
          </a:xfrm>
          <a:prstGeom prst="rect">
            <a:avLst/>
          </a:prstGeom>
        </p:spPr>
        <p:txBody>
          <a:bodyPr spcFirstLastPara="1" lIns="91425" tIns="91425" rIns="91425" bIns="91425" anchorCtr="0">
            <a:noAutofit/>
          </a:bodyPr>
          <a:lstStyle/>
          <a:p>
            <a:pPr marL="0" lvl="0" indent="0" algn="ctr" rtl="0">
              <a:spcBef>
                <a:spcPts val="0"/>
              </a:spcBef>
              <a:spcAft>
                <a:spcPts val="600"/>
              </a:spcAft>
              <a:buNone/>
            </a:pPr>
            <a:r>
              <a:rPr lang="en-US" sz="1400" dirty="0"/>
              <a:t>Teja Narayanan</a:t>
            </a:r>
          </a:p>
          <a:p>
            <a:pPr marL="0" lvl="0" indent="0" algn="ctr" rtl="0">
              <a:spcBef>
                <a:spcPts val="0"/>
              </a:spcBef>
              <a:spcAft>
                <a:spcPts val="600"/>
              </a:spcAft>
              <a:buNone/>
            </a:pPr>
            <a:r>
              <a:rPr lang="en-US" sz="1400" dirty="0"/>
              <a:t>BIS 232 </a:t>
            </a:r>
          </a:p>
          <a:p>
            <a:pPr marL="0" lvl="0" indent="0" algn="ctr" rtl="0">
              <a:spcBef>
                <a:spcPts val="0"/>
              </a:spcBef>
              <a:spcAft>
                <a:spcPts val="600"/>
              </a:spcAft>
              <a:buNone/>
            </a:pPr>
            <a:r>
              <a:rPr lang="en-US" sz="1400" dirty="0"/>
              <a:t>24 May 2022. </a:t>
            </a:r>
          </a:p>
        </p:txBody>
      </p:sp>
      <p:sp>
        <p:nvSpPr>
          <p:cNvPr id="23" name="Google Shape;229;p17">
            <a:extLst>
              <a:ext uri="{FF2B5EF4-FFF2-40B4-BE49-F238E27FC236}">
                <a16:creationId xmlns:a16="http://schemas.microsoft.com/office/drawing/2014/main" id="{544E14D5-2319-7386-2022-D636A3A7CF66}"/>
              </a:ext>
            </a:extLst>
          </p:cNvPr>
          <p:cNvSpPr txBox="1">
            <a:spLocks/>
          </p:cNvSpPr>
          <p:nvPr/>
        </p:nvSpPr>
        <p:spPr>
          <a:xfrm>
            <a:off x="294063" y="4157401"/>
            <a:ext cx="3745592" cy="730536"/>
          </a:xfrm>
          <a:prstGeom prst="rect">
            <a:avLst/>
          </a:prstGeom>
        </p:spPr>
        <p:txBody>
          <a:bodyPr spcFirstLastPara="1" vert="horz" lIns="91425" tIns="91425" rIns="91425" bIns="91425" rtlCol="0" anchor="t" anchorCtr="0">
            <a:noAutofit/>
          </a:bodyPr>
          <a:lstStyle>
            <a:lvl1pPr marL="0" indent="0" algn="r" defTabSz="342900" rtl="0" eaLnBrk="1" latinLnBrk="0" hangingPunct="1">
              <a:spcBef>
                <a:spcPts val="750"/>
              </a:spcBef>
              <a:spcAft>
                <a:spcPts val="0"/>
              </a:spcAft>
              <a:buClr>
                <a:schemeClr val="accent1"/>
              </a:buClr>
              <a:buSzPct val="80000"/>
              <a:buFont typeface="Wingdings 3" charset="2"/>
              <a:buNone/>
              <a:defRPr sz="1350" kern="1200">
                <a:solidFill>
                  <a:schemeClr val="tx1">
                    <a:lumMod val="50000"/>
                    <a:lumOff val="50000"/>
                  </a:schemeClr>
                </a:solidFill>
                <a:latin typeface="+mn-lt"/>
                <a:ea typeface="+mn-ea"/>
                <a:cs typeface="+mn-cs"/>
              </a:defRPr>
            </a:lvl1pPr>
            <a:lvl2pPr marL="342900" indent="0" algn="ctr" defTabSz="342900" rtl="0" eaLnBrk="1" latinLnBrk="0" hangingPunct="1">
              <a:spcBef>
                <a:spcPts val="75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2pPr>
            <a:lvl3pPr marL="685800" indent="0" algn="ctr" defTabSz="342900" rtl="0" eaLnBrk="1" latinLnBrk="0" hangingPunct="1">
              <a:spcBef>
                <a:spcPts val="750"/>
              </a:spcBef>
              <a:spcAft>
                <a:spcPts val="0"/>
              </a:spcAft>
              <a:buClr>
                <a:schemeClr val="accent1"/>
              </a:buClr>
              <a:buSzPct val="80000"/>
              <a:buFont typeface="Wingdings 3" charset="2"/>
              <a:buNone/>
              <a:defRPr sz="1050" kern="1200">
                <a:solidFill>
                  <a:schemeClr val="tx1">
                    <a:tint val="75000"/>
                  </a:schemeClr>
                </a:solidFill>
                <a:latin typeface="+mn-lt"/>
                <a:ea typeface="+mn-ea"/>
                <a:cs typeface="+mn-cs"/>
              </a:defRPr>
            </a:lvl3pPr>
            <a:lvl4pPr marL="10287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4pPr>
            <a:lvl5pPr marL="13716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5pPr>
            <a:lvl6pPr marL="17145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6pPr>
            <a:lvl7pPr marL="20574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7pPr>
            <a:lvl8pPr marL="24003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8pPr>
            <a:lvl9pPr marL="27432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9pPr>
          </a:lstStyle>
          <a:p>
            <a:pPr algn="l">
              <a:spcBef>
                <a:spcPts val="0"/>
              </a:spcBef>
              <a:spcAft>
                <a:spcPts val="1600"/>
              </a:spcAft>
            </a:pPr>
            <a:r>
              <a:rPr lang="en-US" sz="1300" dirty="0"/>
              <a:t>Source: Department of Biostatistics at the Vanderbilt University School of Medicine and The Encyclopedia Titanica. </a:t>
            </a:r>
          </a:p>
        </p:txBody>
      </p:sp>
      <p:pic>
        <p:nvPicPr>
          <p:cNvPr id="7" name="Audio 6">
            <a:hlinkClick r:id="" action="ppaction://media"/>
            <a:extLst>
              <a:ext uri="{FF2B5EF4-FFF2-40B4-BE49-F238E27FC236}">
                <a16:creationId xmlns:a16="http://schemas.microsoft.com/office/drawing/2014/main" id="{D07DA64C-7B0C-F7C8-E45D-77534DBFA9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42"/>
    </mc:Choice>
    <mc:Fallback xmlns="">
      <p:transition spd="slow" advTm="22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306" x="4454525" y="36513"/>
          <p14:tracePt t="4312" x="4467225" y="74613"/>
          <p14:tracePt t="4319" x="4479925" y="123825"/>
          <p14:tracePt t="4326" x="4491038" y="185738"/>
          <p14:tracePt t="4333" x="4516438" y="209550"/>
          <p14:tracePt t="4340" x="4529138" y="246063"/>
          <p14:tracePt t="4347" x="4541838" y="284163"/>
          <p14:tracePt t="4363" x="4552950" y="295275"/>
          <p14:tracePt t="4376" x="4565650" y="307975"/>
          <p14:tracePt t="4390" x="4578350" y="320675"/>
          <p14:tracePt t="4403" x="4591050" y="320675"/>
          <p14:tracePt t="4410" x="4602163" y="333375"/>
          <p14:tracePt t="4418" x="4652963" y="346075"/>
          <p14:tracePt t="4424" x="4713288" y="369888"/>
          <p14:tracePt t="4431" x="4813300" y="406400"/>
          <p14:tracePt t="4438" x="4924425" y="468313"/>
          <p14:tracePt t="4446" x="4997450" y="530225"/>
          <p14:tracePt t="4452" x="5084763" y="579438"/>
          <p14:tracePt t="4459" x="5121275" y="628650"/>
          <p14:tracePt t="4466" x="5170488" y="666750"/>
          <p14:tracePt t="4473" x="5195888" y="690563"/>
          <p14:tracePt t="4481" x="5207000" y="703263"/>
          <p14:tracePt t="4487" x="5207000" y="715963"/>
          <p14:tracePt t="4496" x="5207000" y="727075"/>
          <p14:tracePt t="4510" x="5207000" y="739775"/>
          <p14:tracePt t="4595" x="5219700" y="739775"/>
          <p14:tracePt t="4609" x="5232400" y="739775"/>
          <p14:tracePt t="4614" x="5232400" y="727075"/>
          <p14:tracePt t="4629" x="5245100" y="715963"/>
          <p14:tracePt t="4636" x="5256213" y="715963"/>
          <p14:tracePt t="4643" x="5281613" y="690563"/>
          <p14:tracePt t="4650" x="5318125" y="666750"/>
          <p14:tracePt t="4657" x="5416550" y="615950"/>
          <p14:tracePt t="4664" x="5527675" y="579438"/>
          <p14:tracePt t="4671" x="5676900" y="517525"/>
          <p14:tracePt t="4679" x="5837238" y="444500"/>
          <p14:tracePt t="4685" x="5997575" y="382588"/>
          <p14:tracePt t="4692" x="6121400" y="346075"/>
          <p14:tracePt t="4699" x="6256338" y="307975"/>
          <p14:tracePt t="4706" x="6429375" y="295275"/>
          <p14:tracePt t="4713" x="6626225" y="271463"/>
          <p14:tracePt t="4720" x="6824663" y="271463"/>
          <p14:tracePt t="4727" x="6946900" y="271463"/>
          <p14:tracePt t="4734" x="7070725" y="258763"/>
          <p14:tracePt t="4741" x="7158038" y="234950"/>
          <p14:tracePt t="4748" x="7256463" y="222250"/>
          <p14:tracePt t="4755" x="7391400" y="196850"/>
          <p14:tracePt t="4762" x="7515225" y="185738"/>
          <p14:tracePt t="4769" x="7688263" y="160338"/>
          <p14:tracePt t="4776" x="7799388" y="147638"/>
          <p14:tracePt t="4784" x="7897813" y="134938"/>
          <p14:tracePt t="4791" x="7959725" y="111125"/>
          <p14:tracePt t="4797" x="8021638" y="85725"/>
          <p14:tracePt t="4805" x="8070850" y="74613"/>
          <p14:tracePt t="4812" x="8132763" y="61913"/>
          <p14:tracePt t="4819" x="8169275" y="25400"/>
          <p14:tracePt t="4826" x="8243888" y="12700"/>
          <p14:tracePt t="4833" x="8329613" y="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#gender #age</a:t>
            </a:r>
            <a:endParaRPr lang="en-US" dirty="0"/>
          </a:p>
        </p:txBody>
      </p:sp>
      <p:grpSp>
        <p:nvGrpSpPr>
          <p:cNvPr id="6" name="Group 5">
            <a:extLst>
              <a:ext uri="{FF2B5EF4-FFF2-40B4-BE49-F238E27FC236}">
                <a16:creationId xmlns:a16="http://schemas.microsoft.com/office/drawing/2014/main" id="{F95927A7-98E2-4B83-8033-FC5F0CB46B4B}"/>
              </a:ext>
            </a:extLst>
          </p:cNvPr>
          <p:cNvGrpSpPr/>
          <p:nvPr/>
        </p:nvGrpSpPr>
        <p:grpSpPr>
          <a:xfrm>
            <a:off x="515400" y="1221827"/>
            <a:ext cx="6304098" cy="3743458"/>
            <a:chOff x="515400" y="1238156"/>
            <a:chExt cx="6304098" cy="3743458"/>
          </a:xfrm>
        </p:grpSpPr>
        <p:grpSp>
          <p:nvGrpSpPr>
            <p:cNvPr id="2" name="Group 1">
              <a:extLst>
                <a:ext uri="{FF2B5EF4-FFF2-40B4-BE49-F238E27FC236}">
                  <a16:creationId xmlns:a16="http://schemas.microsoft.com/office/drawing/2014/main" id="{1DEEEDEE-75F2-1DCA-7161-BC15D2B5B7EC}"/>
                </a:ext>
              </a:extLst>
            </p:cNvPr>
            <p:cNvGrpSpPr/>
            <p:nvPr/>
          </p:nvGrpSpPr>
          <p:grpSpPr>
            <a:xfrm>
              <a:off x="515400" y="1238156"/>
              <a:ext cx="6304098" cy="3743458"/>
              <a:chOff x="659753" y="1261016"/>
              <a:chExt cx="6304098" cy="3743458"/>
            </a:xfrm>
          </p:grpSpPr>
          <p:pic>
            <p:nvPicPr>
              <p:cNvPr id="8" name="slide5" descr="RMS Titanic disaster analysis3">
                <a:extLst>
                  <a:ext uri="{FF2B5EF4-FFF2-40B4-BE49-F238E27FC236}">
                    <a16:creationId xmlns:a16="http://schemas.microsoft.com/office/drawing/2014/main" id="{C9E9D856-FB70-92C9-43C3-E99A20E0EFC2}"/>
                  </a:ext>
                </a:extLst>
              </p:cNvPr>
              <p:cNvPicPr>
                <a:picLocks noChangeAspect="1"/>
              </p:cNvPicPr>
              <p:nvPr/>
            </p:nvPicPr>
            <p:blipFill rotWithShape="1">
              <a:blip r:embed="rId3">
                <a:extLst>
                  <a:ext uri="{28A0092B-C50C-407E-A947-70E740481C1C}">
                    <a14:useLocalDpi xmlns:a14="http://schemas.microsoft.com/office/drawing/2010/main" val="0"/>
                  </a:ext>
                </a:extLst>
              </a:blip>
              <a:srcRect t="17665"/>
              <a:stretch/>
            </p:blipFill>
            <p:spPr>
              <a:xfrm>
                <a:off x="659753" y="1782374"/>
                <a:ext cx="4124507" cy="3222100"/>
              </a:xfrm>
              <a:prstGeom prst="rect">
                <a:avLst/>
              </a:prstGeom>
            </p:spPr>
          </p:pic>
          <p:sp>
            <p:nvSpPr>
              <p:cNvPr id="9" name="Google Shape;229;p17">
                <a:extLst>
                  <a:ext uri="{FF2B5EF4-FFF2-40B4-BE49-F238E27FC236}">
                    <a16:creationId xmlns:a16="http://schemas.microsoft.com/office/drawing/2014/main" id="{034B61C0-F0CE-EFD6-D9AA-088ADC7F15FE}"/>
                  </a:ext>
                </a:extLst>
              </p:cNvPr>
              <p:cNvSpPr txBox="1">
                <a:spLocks/>
              </p:cNvSpPr>
              <p:nvPr/>
            </p:nvSpPr>
            <p:spPr>
              <a:xfrm>
                <a:off x="659753" y="1261016"/>
                <a:ext cx="6304098"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Histogram depicting passenger count over age range for males and females.</a:t>
                </a:r>
                <a:endParaRPr lang="en-US" sz="1250" dirty="0"/>
              </a:p>
            </p:txBody>
          </p:sp>
        </p:grpSp>
        <p:pic>
          <p:nvPicPr>
            <p:cNvPr id="4" name="Picture 3">
              <a:extLst>
                <a:ext uri="{FF2B5EF4-FFF2-40B4-BE49-F238E27FC236}">
                  <a16:creationId xmlns:a16="http://schemas.microsoft.com/office/drawing/2014/main" id="{44E6F057-C058-67BF-260A-50215B962602}"/>
                </a:ext>
              </a:extLst>
            </p:cNvPr>
            <p:cNvPicPr>
              <a:picLocks noChangeAspect="1"/>
            </p:cNvPicPr>
            <p:nvPr/>
          </p:nvPicPr>
          <p:blipFill>
            <a:blip r:embed="rId4"/>
            <a:stretch>
              <a:fillRect/>
            </a:stretch>
          </p:blipFill>
          <p:spPr>
            <a:xfrm>
              <a:off x="3934966" y="1759514"/>
              <a:ext cx="1274067" cy="518452"/>
            </a:xfrm>
            <a:prstGeom prst="rect">
              <a:avLst/>
            </a:prstGeom>
          </p:spPr>
        </p:pic>
      </p:grpSp>
      <p:sp>
        <p:nvSpPr>
          <p:cNvPr id="11" name="Google Shape;229;p17">
            <a:extLst>
              <a:ext uri="{FF2B5EF4-FFF2-40B4-BE49-F238E27FC236}">
                <a16:creationId xmlns:a16="http://schemas.microsoft.com/office/drawing/2014/main" id="{956DE678-7A35-2CD7-C8B4-12991C640786}"/>
              </a:ext>
            </a:extLst>
          </p:cNvPr>
          <p:cNvSpPr txBox="1">
            <a:spLocks/>
          </p:cNvSpPr>
          <p:nvPr/>
        </p:nvSpPr>
        <p:spPr>
          <a:xfrm>
            <a:off x="3969917" y="2277966"/>
            <a:ext cx="3429103" cy="1458691"/>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Unpacking the visual:</a:t>
            </a:r>
          </a:p>
          <a:p>
            <a:pPr marL="628650" lvl="1" indent="-285750">
              <a:lnSpc>
                <a:spcPct val="150000"/>
              </a:lnSpc>
              <a:spcBef>
                <a:spcPts val="0"/>
              </a:spcBef>
              <a:spcAft>
                <a:spcPts val="300"/>
              </a:spcAft>
            </a:pPr>
            <a:r>
              <a:rPr lang="en-US" dirty="0"/>
              <a:t>Age ranges from 0-85 years</a:t>
            </a:r>
          </a:p>
          <a:p>
            <a:pPr marL="628650" lvl="1" indent="-285750">
              <a:lnSpc>
                <a:spcPct val="150000"/>
              </a:lnSpc>
              <a:spcBef>
                <a:spcPts val="0"/>
              </a:spcBef>
              <a:spcAft>
                <a:spcPts val="300"/>
              </a:spcAft>
            </a:pPr>
            <a:r>
              <a:rPr lang="en-US" dirty="0"/>
              <a:t>Common x-axis for both histograms.</a:t>
            </a:r>
          </a:p>
          <a:p>
            <a:pPr marL="628650" lvl="1" indent="-285750">
              <a:lnSpc>
                <a:spcPct val="150000"/>
              </a:lnSpc>
              <a:spcBef>
                <a:spcPts val="0"/>
              </a:spcBef>
              <a:spcAft>
                <a:spcPts val="300"/>
              </a:spcAft>
            </a:pPr>
            <a:r>
              <a:rPr lang="en-US" dirty="0"/>
              <a:t>Majority of passengers are between 20-30 years for both genders.</a:t>
            </a:r>
          </a:p>
          <a:p>
            <a:pPr lvl="1">
              <a:lnSpc>
                <a:spcPct val="150000"/>
              </a:lnSpc>
              <a:spcBef>
                <a:spcPts val="0"/>
              </a:spcBef>
              <a:spcAft>
                <a:spcPts val="300"/>
              </a:spcAft>
            </a:pPr>
            <a:endParaRPr lang="en-US" sz="1250" dirty="0"/>
          </a:p>
        </p:txBody>
      </p:sp>
    </p:spTree>
    <p:extLst>
      <p:ext uri="{BB962C8B-B14F-4D97-AF65-F5344CB8AC3E}">
        <p14:creationId xmlns:p14="http://schemas.microsoft.com/office/powerpoint/2010/main" val="386667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survived?</a:t>
            </a:r>
          </a:p>
        </p:txBody>
      </p:sp>
      <p:sp>
        <p:nvSpPr>
          <p:cNvPr id="10" name="Google Shape;229;p17">
            <a:extLst>
              <a:ext uri="{FF2B5EF4-FFF2-40B4-BE49-F238E27FC236}">
                <a16:creationId xmlns:a16="http://schemas.microsoft.com/office/drawing/2014/main" id="{4D23A057-B73D-38E1-0DBF-1A2B2B280B49}"/>
              </a:ext>
            </a:extLst>
          </p:cNvPr>
          <p:cNvSpPr txBox="1">
            <a:spLocks/>
          </p:cNvSpPr>
          <p:nvPr/>
        </p:nvSpPr>
        <p:spPr>
          <a:xfrm>
            <a:off x="515400" y="1166938"/>
            <a:ext cx="6563036" cy="1266020"/>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Now that we have a basic understanding of who travelled in RMS Titanic at the time of the disaster, it is time to dive deep and find insights about who survived the catastrophe. </a:t>
            </a:r>
          </a:p>
        </p:txBody>
      </p:sp>
      <p:sp>
        <p:nvSpPr>
          <p:cNvPr id="13" name="Google Shape;229;p17">
            <a:extLst>
              <a:ext uri="{FF2B5EF4-FFF2-40B4-BE49-F238E27FC236}">
                <a16:creationId xmlns:a16="http://schemas.microsoft.com/office/drawing/2014/main" id="{EBDDB2AB-BFC7-54FC-8CFC-34EC4C13496E}"/>
              </a:ext>
            </a:extLst>
          </p:cNvPr>
          <p:cNvSpPr txBox="1">
            <a:spLocks/>
          </p:cNvSpPr>
          <p:nvPr/>
        </p:nvSpPr>
        <p:spPr>
          <a:xfrm>
            <a:off x="515400" y="2558456"/>
            <a:ext cx="6807964" cy="1266020"/>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This second half of the data story will attempt to find who survived based on two aspects. </a:t>
            </a:r>
          </a:p>
          <a:p>
            <a:pPr marL="628650" lvl="1" indent="-285750">
              <a:lnSpc>
                <a:spcPct val="150000"/>
              </a:lnSpc>
              <a:spcBef>
                <a:spcPts val="0"/>
              </a:spcBef>
              <a:spcAft>
                <a:spcPts val="300"/>
              </a:spcAft>
            </a:pPr>
            <a:r>
              <a:rPr lang="en-US" sz="1400" dirty="0"/>
              <a:t>P-class</a:t>
            </a:r>
          </a:p>
          <a:p>
            <a:pPr marL="628650" lvl="1" indent="-285750">
              <a:lnSpc>
                <a:spcPct val="150000"/>
              </a:lnSpc>
              <a:spcBef>
                <a:spcPts val="0"/>
              </a:spcBef>
              <a:spcAft>
                <a:spcPts val="300"/>
              </a:spcAft>
            </a:pPr>
            <a:r>
              <a:rPr lang="en-US" sz="1400" dirty="0"/>
              <a:t>Gender</a:t>
            </a:r>
          </a:p>
        </p:txBody>
      </p:sp>
      <p:pic>
        <p:nvPicPr>
          <p:cNvPr id="2" name="Audio 1">
            <a:hlinkClick r:id="" action="ppaction://media"/>
            <a:extLst>
              <a:ext uri="{FF2B5EF4-FFF2-40B4-BE49-F238E27FC236}">
                <a16:creationId xmlns:a16="http://schemas.microsoft.com/office/drawing/2014/main" id="{0548CB48-E971-AC63-0933-876CB53E3F2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3345660232"/>
      </p:ext>
    </p:extLst>
  </p:cSld>
  <p:clrMapOvr>
    <a:masterClrMapping/>
  </p:clrMapOvr>
  <mc:AlternateContent xmlns:mc="http://schemas.openxmlformats.org/markup-compatibility/2006" xmlns:p14="http://schemas.microsoft.com/office/powerpoint/2010/main">
    <mc:Choice Requires="p14">
      <p:transition spd="slow" p14:dur="2000" advTm="24623"/>
    </mc:Choice>
    <mc:Fallback xmlns="">
      <p:transition spd="slow" advTm="2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0" grpId="0"/>
      <p:bldP spid="13" grpId="0"/>
    </p:bldLst>
  </p:timing>
  <p:extLst>
    <p:ext uri="{3A86A75C-4F4B-4683-9AE1-C65F6400EC91}">
      <p14:laserTraceLst xmlns:p14="http://schemas.microsoft.com/office/powerpoint/2010/main">
        <p14:tracePtLst>
          <p14:tracePt t="9205" x="3133725" y="3354388"/>
          <p14:tracePt t="9211" x="3455988" y="3133725"/>
          <p14:tracePt t="9218" x="3787775" y="2960688"/>
          <p14:tracePt t="9225" x="4110038" y="2836863"/>
          <p14:tracePt t="9232" x="4368800" y="2751138"/>
          <p14:tracePt t="9239" x="4578350" y="2689225"/>
          <p14:tracePt t="9246" x="4775200" y="2640013"/>
          <p14:tracePt t="9253" x="4973638" y="2601913"/>
          <p14:tracePt t="9260" x="5108575" y="2565400"/>
          <p14:tracePt t="9267" x="5207000" y="2528888"/>
          <p14:tracePt t="9274" x="5343525" y="2516188"/>
          <p14:tracePt t="9281" x="5441950" y="2479675"/>
          <p14:tracePt t="9288" x="5578475" y="2441575"/>
          <p14:tracePt t="9295" x="5700713" y="2405063"/>
          <p14:tracePt t="9302" x="5788025" y="2368550"/>
          <p14:tracePt t="9309" x="5849938" y="2343150"/>
          <p14:tracePt t="9317" x="5910263" y="2306638"/>
          <p14:tracePt t="9323" x="5972175" y="2281238"/>
          <p14:tracePt t="9330" x="6034088" y="2244725"/>
          <p14:tracePt t="9337" x="6070600" y="2220913"/>
          <p14:tracePt t="9344" x="6121400" y="2195513"/>
          <p14:tracePt t="9351" x="6157913" y="2195513"/>
          <p14:tracePt t="9359" x="6194425" y="2182813"/>
          <p14:tracePt t="9367" x="6219825" y="2170113"/>
          <p14:tracePt t="9373" x="6232525" y="2170113"/>
          <p14:tracePt t="9380" x="6269038" y="2159000"/>
          <p14:tracePt t="9387" x="6281738" y="2159000"/>
          <p14:tracePt t="9394" x="6305550" y="2159000"/>
          <p14:tracePt t="9401" x="6342063" y="2159000"/>
          <p14:tracePt t="9408" x="6354763" y="2159000"/>
          <p14:tracePt t="9415" x="6367463" y="2159000"/>
          <p14:tracePt t="9430" x="6380163" y="2159000"/>
          <p14:tracePt t="9444" x="6392863" y="2159000"/>
          <p14:tracePt t="9458" x="6403975" y="2159000"/>
          <p14:tracePt t="9472" x="6416675" y="2159000"/>
          <p14:tracePt t="9493" x="6429375" y="2159000"/>
          <p14:tracePt t="9641" x="6429375" y="2170113"/>
          <p14:tracePt t="10402" x="7083425" y="1887538"/>
          <p14:tracePt t="10409" x="7885113" y="1603375"/>
          <p14:tracePt t="10415" x="8539163" y="1443038"/>
          <p14:tracePt t="10421" x="8983663" y="13319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survived?</a:t>
            </a:r>
          </a:p>
        </p:txBody>
      </p:sp>
      <p:sp>
        <p:nvSpPr>
          <p:cNvPr id="11" name="Google Shape;229;p17">
            <a:extLst>
              <a:ext uri="{FF2B5EF4-FFF2-40B4-BE49-F238E27FC236}">
                <a16:creationId xmlns:a16="http://schemas.microsoft.com/office/drawing/2014/main" id="{2777CAC5-0CDA-B104-6EE3-C41EFB5BF143}"/>
              </a:ext>
            </a:extLst>
          </p:cNvPr>
          <p:cNvSpPr txBox="1">
            <a:spLocks/>
          </p:cNvSpPr>
          <p:nvPr/>
        </p:nvSpPr>
        <p:spPr>
          <a:xfrm>
            <a:off x="3087060" y="2380990"/>
            <a:ext cx="4482193" cy="1837155"/>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Unpacking the visual:</a:t>
            </a:r>
          </a:p>
          <a:p>
            <a:pPr lvl="1">
              <a:lnSpc>
                <a:spcPct val="150000"/>
              </a:lnSpc>
              <a:spcBef>
                <a:spcPts val="0"/>
              </a:spcBef>
              <a:spcAft>
                <a:spcPts val="300"/>
              </a:spcAft>
            </a:pPr>
            <a:r>
              <a:rPr lang="en-US" sz="1250" dirty="0"/>
              <a:t>Horizontal axis represents the survival category.</a:t>
            </a:r>
          </a:p>
          <a:p>
            <a:pPr lvl="1">
              <a:lnSpc>
                <a:spcPct val="150000"/>
              </a:lnSpc>
              <a:spcBef>
                <a:spcPts val="0"/>
              </a:spcBef>
              <a:spcAft>
                <a:spcPts val="300"/>
              </a:spcAft>
            </a:pPr>
            <a:r>
              <a:rPr lang="en-US" sz="1250" dirty="0"/>
              <a:t>Vertical axis shows the number of passengers. </a:t>
            </a:r>
          </a:p>
          <a:p>
            <a:pPr lvl="1">
              <a:lnSpc>
                <a:spcPct val="150000"/>
              </a:lnSpc>
              <a:spcBef>
                <a:spcPts val="0"/>
              </a:spcBef>
              <a:spcAft>
                <a:spcPts val="300"/>
              </a:spcAft>
            </a:pPr>
            <a:r>
              <a:rPr lang="en-US" sz="1250" dirty="0"/>
              <a:t>Out of 1309 passengers, only 500 survived (38% approx.)</a:t>
            </a:r>
          </a:p>
          <a:p>
            <a:pPr marL="342900" lvl="1" indent="0">
              <a:lnSpc>
                <a:spcPct val="150000"/>
              </a:lnSpc>
              <a:spcBef>
                <a:spcPts val="0"/>
              </a:spcBef>
              <a:spcAft>
                <a:spcPts val="300"/>
              </a:spcAft>
              <a:buNone/>
            </a:pPr>
            <a:endParaRPr lang="en-US" sz="1250" dirty="0"/>
          </a:p>
          <a:p>
            <a:pPr lvl="1">
              <a:lnSpc>
                <a:spcPct val="150000"/>
              </a:lnSpc>
              <a:spcBef>
                <a:spcPts val="0"/>
              </a:spcBef>
              <a:spcAft>
                <a:spcPts val="300"/>
              </a:spcAft>
            </a:pPr>
            <a:endParaRPr lang="en-US" sz="1250" dirty="0"/>
          </a:p>
        </p:txBody>
      </p:sp>
      <p:grpSp>
        <p:nvGrpSpPr>
          <p:cNvPr id="16" name="Group 15">
            <a:extLst>
              <a:ext uri="{FF2B5EF4-FFF2-40B4-BE49-F238E27FC236}">
                <a16:creationId xmlns:a16="http://schemas.microsoft.com/office/drawing/2014/main" id="{4F9C9F27-E7C2-DCF3-CE3E-69F8930A6351}"/>
              </a:ext>
            </a:extLst>
          </p:cNvPr>
          <p:cNvGrpSpPr/>
          <p:nvPr/>
        </p:nvGrpSpPr>
        <p:grpSpPr>
          <a:xfrm>
            <a:off x="438981" y="925355"/>
            <a:ext cx="6346630" cy="4119496"/>
            <a:chOff x="430817" y="952415"/>
            <a:chExt cx="6346630" cy="4119496"/>
          </a:xfrm>
        </p:grpSpPr>
        <p:grpSp>
          <p:nvGrpSpPr>
            <p:cNvPr id="12" name="Group 11">
              <a:extLst>
                <a:ext uri="{FF2B5EF4-FFF2-40B4-BE49-F238E27FC236}">
                  <a16:creationId xmlns:a16="http://schemas.microsoft.com/office/drawing/2014/main" id="{384B873E-2922-1D48-676A-C53F0135FCCA}"/>
                </a:ext>
              </a:extLst>
            </p:cNvPr>
            <p:cNvGrpSpPr/>
            <p:nvPr/>
          </p:nvGrpSpPr>
          <p:grpSpPr>
            <a:xfrm>
              <a:off x="430817" y="952415"/>
              <a:ext cx="6346630" cy="4119496"/>
              <a:chOff x="430817" y="927922"/>
              <a:chExt cx="6346630" cy="4119496"/>
            </a:xfrm>
          </p:grpSpPr>
          <p:sp>
            <p:nvSpPr>
              <p:cNvPr id="7" name="Google Shape;229;p17">
                <a:extLst>
                  <a:ext uri="{FF2B5EF4-FFF2-40B4-BE49-F238E27FC236}">
                    <a16:creationId xmlns:a16="http://schemas.microsoft.com/office/drawing/2014/main" id="{A639F1F1-C893-44B0-4DBF-369A31EDA8DD}"/>
                  </a:ext>
                </a:extLst>
              </p:cNvPr>
              <p:cNvSpPr txBox="1">
                <a:spLocks/>
              </p:cNvSpPr>
              <p:nvPr/>
            </p:nvSpPr>
            <p:spPr>
              <a:xfrm>
                <a:off x="515400" y="927922"/>
                <a:ext cx="6262047"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Bar chart representing the survival count of passengers in RMS Titanic</a:t>
                </a:r>
                <a:endParaRPr lang="en-US" sz="1250" dirty="0"/>
              </a:p>
            </p:txBody>
          </p:sp>
          <p:pic>
            <p:nvPicPr>
              <p:cNvPr id="4" name="Picture 3">
                <a:extLst>
                  <a:ext uri="{FF2B5EF4-FFF2-40B4-BE49-F238E27FC236}">
                    <a16:creationId xmlns:a16="http://schemas.microsoft.com/office/drawing/2014/main" id="{42A1A8B8-A2D1-66E2-C8D3-3D8290D7803F}"/>
                  </a:ext>
                </a:extLst>
              </p:cNvPr>
              <p:cNvPicPr>
                <a:picLocks noChangeAspect="1"/>
              </p:cNvPicPr>
              <p:nvPr/>
            </p:nvPicPr>
            <p:blipFill>
              <a:blip r:embed="rId6"/>
              <a:stretch>
                <a:fillRect/>
              </a:stretch>
            </p:blipFill>
            <p:spPr>
              <a:xfrm>
                <a:off x="430817" y="1339872"/>
                <a:ext cx="2721557" cy="3707546"/>
              </a:xfrm>
              <a:prstGeom prst="rect">
                <a:avLst/>
              </a:prstGeom>
            </p:spPr>
          </p:pic>
        </p:grpSp>
        <p:pic>
          <p:nvPicPr>
            <p:cNvPr id="15" name="Picture 14">
              <a:extLst>
                <a:ext uri="{FF2B5EF4-FFF2-40B4-BE49-F238E27FC236}">
                  <a16:creationId xmlns:a16="http://schemas.microsoft.com/office/drawing/2014/main" id="{7B84C66A-A257-BF7B-B07A-BEE6726E47A3}"/>
                </a:ext>
              </a:extLst>
            </p:cNvPr>
            <p:cNvPicPr>
              <a:picLocks noChangeAspect="1"/>
            </p:cNvPicPr>
            <p:nvPr/>
          </p:nvPicPr>
          <p:blipFill>
            <a:blip r:embed="rId7"/>
            <a:stretch>
              <a:fillRect/>
            </a:stretch>
          </p:blipFill>
          <p:spPr>
            <a:xfrm>
              <a:off x="3087060" y="1645275"/>
              <a:ext cx="1454225" cy="609631"/>
            </a:xfrm>
            <a:prstGeom prst="rect">
              <a:avLst/>
            </a:prstGeom>
          </p:spPr>
        </p:pic>
      </p:grpSp>
      <p:pic>
        <p:nvPicPr>
          <p:cNvPr id="2" name="Audio 1">
            <a:hlinkClick r:id="" action="ppaction://media"/>
            <a:extLst>
              <a:ext uri="{FF2B5EF4-FFF2-40B4-BE49-F238E27FC236}">
                <a16:creationId xmlns:a16="http://schemas.microsoft.com/office/drawing/2014/main" id="{F69C4404-2D0B-5FE5-C9A9-63C98B8BC6B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2842692466"/>
      </p:ext>
    </p:extLst>
  </p:cSld>
  <p:clrMapOvr>
    <a:masterClrMapping/>
  </p:clrMapOvr>
  <mc:AlternateContent xmlns:mc="http://schemas.openxmlformats.org/markup-compatibility/2006" xmlns:p14="http://schemas.microsoft.com/office/powerpoint/2010/main">
    <mc:Choice Requires="p14">
      <p:transition spd="slow" p14:dur="2000" advTm="67510"/>
    </mc:Choice>
    <mc:Fallback xmlns="">
      <p:transition spd="slow" advTm="6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8037" x="8428038" y="1295400"/>
          <p14:tracePt t="18043" x="8169275" y="1479550"/>
          <p14:tracePt t="18051" x="7897813" y="1701800"/>
          <p14:tracePt t="18057" x="7675563" y="1874838"/>
          <p14:tracePt t="18065" x="7453313" y="2084388"/>
          <p14:tracePt t="18072" x="7292975" y="2244725"/>
          <p14:tracePt t="18079" x="7145338" y="2381250"/>
          <p14:tracePt t="18086" x="7008813" y="2503488"/>
          <p14:tracePt t="18093" x="6935788" y="2590800"/>
          <p14:tracePt t="18100" x="6873875" y="2640013"/>
          <p14:tracePt t="18107" x="6848475" y="2663825"/>
          <p14:tracePt t="18114" x="6786563" y="2713038"/>
          <p14:tracePt t="18121" x="6750050" y="2751138"/>
          <p14:tracePt t="18128" x="6675438" y="2824163"/>
          <p14:tracePt t="18135" x="6613525" y="2873375"/>
          <p14:tracePt t="18142" x="6553200" y="2935288"/>
          <p14:tracePt t="18149" x="6503988" y="2997200"/>
          <p14:tracePt t="18156" x="6478588" y="3022600"/>
          <p14:tracePt t="18163" x="6465888" y="3046413"/>
          <p14:tracePt t="18170" x="6453188" y="3059113"/>
          <p14:tracePt t="18177" x="6442075" y="3071813"/>
          <p14:tracePt t="18191" x="6429375" y="3082925"/>
          <p14:tracePt t="18263" x="6429375" y="3071813"/>
          <p14:tracePt t="18269" x="6416675" y="3059113"/>
          <p14:tracePt t="18276" x="6392863" y="3046413"/>
          <p14:tracePt t="18283" x="6354763" y="3009900"/>
          <p14:tracePt t="18290" x="6305550" y="2947988"/>
          <p14:tracePt t="18297" x="6269038" y="2911475"/>
          <p14:tracePt t="18304" x="6157913" y="2836863"/>
          <p14:tracePt t="18311" x="5972175" y="2751138"/>
          <p14:tracePt t="18319" x="5749925" y="2689225"/>
          <p14:tracePt t="18325" x="5467350" y="2627313"/>
          <p14:tracePt t="18332" x="5245100" y="2601913"/>
          <p14:tracePt t="18339" x="5022850" y="2601913"/>
          <p14:tracePt t="18346" x="4800600" y="2601913"/>
          <p14:tracePt t="18354" x="4552950" y="2601913"/>
          <p14:tracePt t="18360" x="4330700" y="2590800"/>
          <p14:tracePt t="18367" x="4133850" y="2590800"/>
          <p14:tracePt t="18374" x="3986213" y="2565400"/>
          <p14:tracePt t="18381" x="3849688" y="2552700"/>
          <p14:tracePt t="18388" x="3727450" y="2528888"/>
          <p14:tracePt t="18395" x="3603625" y="2528888"/>
          <p14:tracePt t="18404" x="3541713" y="2516188"/>
          <p14:tracePt t="18410" x="3505200" y="2516188"/>
          <p14:tracePt t="18417" x="3479800" y="2516188"/>
          <p14:tracePt t="18424" x="3467100" y="2516188"/>
          <p14:tracePt t="18496" x="3479800" y="2516188"/>
          <p14:tracePt t="18501" x="3492500" y="2516188"/>
          <p14:tracePt t="18508" x="3505200" y="2503488"/>
          <p14:tracePt t="18792" x="3282950" y="2430463"/>
          <p14:tracePt t="18798" x="2789238" y="2159000"/>
          <p14:tracePt t="18804" x="2393950" y="1924050"/>
          <p14:tracePt t="18811" x="2208213" y="1825625"/>
          <p14:tracePt t="18818" x="2097088" y="1776413"/>
          <p14:tracePt t="18825" x="1998663" y="1739900"/>
          <p14:tracePt t="18833" x="1936750" y="1701800"/>
          <p14:tracePt t="18839" x="1851025" y="1677988"/>
          <p14:tracePt t="18846" x="1789113" y="1639888"/>
          <p14:tracePt t="18854" x="1727200" y="1628775"/>
          <p14:tracePt t="18860" x="1654175" y="1616075"/>
          <p14:tracePt t="18867" x="1592263" y="1579563"/>
          <p14:tracePt t="18874" x="1530350" y="1579563"/>
          <p14:tracePt t="18881" x="1481138" y="1566863"/>
          <p14:tracePt t="18888" x="1443038" y="1554163"/>
          <p14:tracePt t="18895" x="1431925" y="1554163"/>
          <p14:tracePt t="18904" x="1406525" y="1554163"/>
          <p14:tracePt t="18910" x="1393825" y="1554163"/>
          <p14:tracePt t="18931" x="1382713" y="1554163"/>
          <p14:tracePt t="18946" x="1370013" y="1554163"/>
          <p14:tracePt t="19059" x="1382713" y="1554163"/>
          <p14:tracePt t="19080" x="1393825" y="1554163"/>
          <p14:tracePt t="19093" x="1406525" y="1554163"/>
          <p14:tracePt t="19108" x="1419225" y="1554163"/>
          <p14:tracePt t="19143" x="1431925" y="1554163"/>
          <p14:tracePt t="19156" x="1443038" y="1554163"/>
          <p14:tracePt t="19171" x="1455738" y="1554163"/>
          <p14:tracePt t="19184" x="1468438" y="1554163"/>
          <p14:tracePt t="19191" x="1481138" y="1554163"/>
          <p14:tracePt t="19198" x="1517650" y="1566863"/>
          <p14:tracePt t="19205" x="1566863" y="1566863"/>
          <p14:tracePt t="19212" x="1665288" y="1579563"/>
          <p14:tracePt t="19220" x="1776413" y="1616075"/>
          <p14:tracePt t="19226" x="1900238" y="1639888"/>
          <p14:tracePt t="19233" x="2047875" y="1652588"/>
          <p14:tracePt t="19240" x="2197100" y="1677988"/>
          <p14:tracePt t="19247" x="2357438" y="1689100"/>
          <p14:tracePt t="19254" x="2455863" y="1689100"/>
          <p14:tracePt t="19261" x="2530475" y="1689100"/>
          <p14:tracePt t="19269" x="2628900" y="1689100"/>
          <p14:tracePt t="19275" x="2727325" y="1714500"/>
          <p14:tracePt t="19283" x="2862263" y="1714500"/>
          <p14:tracePt t="19290" x="2962275" y="1714500"/>
          <p14:tracePt t="19297" x="3060700" y="1714500"/>
          <p14:tracePt t="19304" x="3184525" y="1727200"/>
          <p14:tracePt t="19311" x="3306763" y="1751013"/>
          <p14:tracePt t="19319" x="3467100" y="1751013"/>
          <p14:tracePt t="19325" x="3665538" y="1763713"/>
          <p14:tracePt t="19332" x="3813175" y="1789113"/>
          <p14:tracePt t="19339" x="3937000" y="1800225"/>
          <p14:tracePt t="19346" x="4071938" y="1825625"/>
          <p14:tracePt t="19354" x="4170363" y="1838325"/>
          <p14:tracePt t="19360" x="4270375" y="1849438"/>
          <p14:tracePt t="19367" x="4330700" y="1849438"/>
          <p14:tracePt t="19374" x="4381500" y="1874838"/>
          <p14:tracePt t="19381" x="4441825" y="1874838"/>
          <p14:tracePt t="19388" x="4479925" y="1887538"/>
          <p14:tracePt t="19395" x="4516438" y="1887538"/>
          <p14:tracePt t="19404" x="4541838" y="1900238"/>
          <p14:tracePt t="19409" x="4565650" y="1900238"/>
          <p14:tracePt t="19416" x="4614863" y="1911350"/>
          <p14:tracePt t="19423" x="4652963" y="1911350"/>
          <p14:tracePt t="19430" x="4676775" y="1911350"/>
          <p14:tracePt t="19437" x="4664075" y="1911350"/>
          <p14:tracePt t="19749" x="4862513" y="1911350"/>
          <p14:tracePt t="19755" x="5084763" y="1911350"/>
          <p14:tracePt t="19762" x="5281613" y="1911350"/>
          <p14:tracePt t="19768" x="5405438" y="1911350"/>
          <p14:tracePt t="19775" x="5527675" y="1924050"/>
          <p14:tracePt t="19783" x="5589588" y="1924050"/>
          <p14:tracePt t="19789" x="5638800" y="1936750"/>
          <p14:tracePt t="19797" x="5676900" y="1949450"/>
          <p14:tracePt t="19804" x="5700713" y="1960563"/>
          <p14:tracePt t="19811" x="5726113" y="1960563"/>
          <p14:tracePt t="19825" x="5738813" y="1973263"/>
          <p14:tracePt t="19903" x="5738813" y="1985963"/>
          <p14:tracePt t="19918" x="5738813" y="1998663"/>
          <p14:tracePt t="19946" x="5726113" y="2009775"/>
          <p14:tracePt t="19960" x="5713413" y="2009775"/>
          <p14:tracePt t="19974" x="5700713" y="2009775"/>
          <p14:tracePt t="19987" x="5688013" y="2009775"/>
          <p14:tracePt t="20002" x="5676900" y="2009775"/>
          <p14:tracePt t="20016" x="5664200" y="2009775"/>
          <p14:tracePt t="20178" x="5676900" y="2009775"/>
          <p14:tracePt t="20214" x="5688013" y="2009775"/>
          <p14:tracePt t="20242" x="5700713" y="2009775"/>
          <p14:tracePt t="20277" x="5713413" y="2009775"/>
          <p14:tracePt t="21453" x="5726113" y="2009775"/>
          <p14:tracePt t="22037" x="5738813" y="2009775"/>
          <p14:tracePt t="22051" x="5749925" y="2009775"/>
          <p14:tracePt t="22065" x="5762625" y="2009775"/>
          <p14:tracePt t="22121" x="5775325" y="2009775"/>
          <p14:tracePt t="22198" x="5775325" y="2022475"/>
          <p14:tracePt t="22213" x="5788025" y="2035175"/>
          <p14:tracePt t="22845" x="5762625" y="2035175"/>
          <p14:tracePt t="22853" x="5738813" y="2035175"/>
          <p14:tracePt t="22859" x="5676900" y="2047875"/>
          <p14:tracePt t="22866" x="5638800" y="2060575"/>
          <p14:tracePt t="22873" x="5565775" y="2071688"/>
          <p14:tracePt t="22880" x="5429250" y="2097088"/>
          <p14:tracePt t="22887" x="5307013" y="2133600"/>
          <p14:tracePt t="22894" x="5133975" y="2170113"/>
          <p14:tracePt t="22901" x="4997450" y="2220913"/>
          <p14:tracePt t="22908" x="4862513" y="2281238"/>
          <p14:tracePt t="22916" x="4725988" y="2343150"/>
          <p14:tracePt t="22922" x="4602163" y="2417763"/>
          <p14:tracePt t="22929" x="4441825" y="2541588"/>
          <p14:tracePt t="22937" x="4257675" y="2652713"/>
          <p14:tracePt t="22944" x="4097338" y="2800350"/>
          <p14:tracePt t="22951" x="3924300" y="2984500"/>
          <p14:tracePt t="22958" x="3751263" y="3194050"/>
          <p14:tracePt t="22965" x="3603625" y="3403600"/>
          <p14:tracePt t="22972" x="3467100" y="3589338"/>
          <p14:tracePt t="22979" x="3319463" y="3749675"/>
          <p14:tracePt t="22987" x="3171825" y="3995738"/>
          <p14:tracePt t="22993" x="2998788" y="4181475"/>
          <p14:tracePt t="23000" x="2900363" y="4391025"/>
          <p14:tracePt t="23007" x="2825750" y="4538663"/>
          <p14:tracePt t="23014" x="2751138" y="4649788"/>
          <p14:tracePt t="23021" x="2701925" y="4737100"/>
          <p14:tracePt t="23028" x="2652713" y="4786313"/>
          <p14:tracePt t="23035" x="2628900" y="4822825"/>
          <p14:tracePt t="23042" x="2616200" y="4848225"/>
          <p14:tracePt t="23049" x="2603500" y="4859338"/>
          <p14:tracePt t="23056" x="2579688" y="4884738"/>
          <p14:tracePt t="23063" x="2566988" y="4897438"/>
          <p14:tracePt t="23070" x="2554288" y="4908550"/>
          <p14:tracePt t="23078" x="2541588" y="4921250"/>
          <p14:tracePt t="23085" x="2530475" y="4933950"/>
          <p14:tracePt t="23092" x="2492375" y="4970463"/>
          <p14:tracePt t="23099" x="2455863" y="4995863"/>
          <p14:tracePt t="23106" x="2393950" y="5019675"/>
          <p14:tracePt t="23113" x="2319338" y="5057775"/>
          <p14:tracePt t="23120" x="2259013" y="5068888"/>
          <p14:tracePt t="23127" x="2171700" y="5106988"/>
          <p14:tracePt t="23134" x="2109788" y="5118100"/>
          <p14:tracePt t="23141" x="2036763" y="5130800"/>
          <p14:tracePt t="23149" x="1962150" y="5130800"/>
          <p14:tracePt t="23155" x="1863725" y="5130800"/>
          <p14:tracePt t="23162" x="1752600" y="5130800"/>
          <p14:tracePt t="23169" x="1654175" y="5094288"/>
          <p14:tracePt t="23176" x="1566863" y="5045075"/>
          <p14:tracePt t="23183" x="1517650" y="5019675"/>
          <p14:tracePt t="23204" x="1419225" y="4946650"/>
          <p14:tracePt t="23205" x="1393825" y="4908550"/>
          <p14:tracePt t="23212" x="1370013" y="4884738"/>
          <p14:tracePt t="23219" x="1333500" y="4859338"/>
          <p14:tracePt t="23225" x="1308100" y="4822825"/>
          <p14:tracePt t="23233" x="1282700" y="4797425"/>
          <p14:tracePt t="23239" x="1258888" y="4773613"/>
          <p14:tracePt t="23247" x="1222375" y="4724400"/>
          <p14:tracePt t="23253" x="1184275" y="4699000"/>
          <p14:tracePt t="23261" x="1171575" y="4675188"/>
          <p14:tracePt t="23267" x="1171575" y="4662488"/>
          <p14:tracePt t="23275" x="1160463" y="4649788"/>
          <p14:tracePt t="23281" x="1160463" y="4637088"/>
          <p14:tracePt t="23289" x="1147763" y="4637088"/>
          <p14:tracePt t="23361" x="1135063" y="4649788"/>
          <p14:tracePt t="23367" x="1122363" y="4675188"/>
          <p14:tracePt t="23373" x="1111250" y="4711700"/>
          <p14:tracePt t="23381" x="1111250" y="4737100"/>
          <p14:tracePt t="23387" x="1098550" y="4773613"/>
          <p14:tracePt t="23394" x="1085850" y="4810125"/>
          <p14:tracePt t="23402" x="1073150" y="4848225"/>
          <p14:tracePt t="23409" x="1062038" y="4884738"/>
          <p14:tracePt t="23416" x="1049338" y="4908550"/>
          <p14:tracePt t="23422" x="1036638" y="4921250"/>
          <p14:tracePt t="23430" x="1036638" y="4933950"/>
          <p14:tracePt t="23437" x="1036638" y="4946650"/>
          <p14:tracePt t="23444" x="1023938" y="4957763"/>
          <p14:tracePt t="23459" x="1011238" y="4957763"/>
          <p14:tracePt t="23473" x="1000125" y="4970463"/>
          <p14:tracePt t="23494" x="1000125" y="4983163"/>
          <p14:tracePt t="23593" x="1011238" y="4983163"/>
          <p14:tracePt t="23606" x="1023938" y="4983163"/>
          <p14:tracePt t="23613" x="1085850" y="4995863"/>
          <p14:tracePt t="23620" x="1209675" y="5019675"/>
          <p14:tracePt t="23627" x="1393825" y="5057775"/>
          <p14:tracePt t="23634" x="1592263" y="5094288"/>
          <p14:tracePt t="24105" x="2393950" y="5106988"/>
          <p14:tracePt t="24112" x="2541588" y="5068888"/>
          <p14:tracePt t="24120" x="2678113" y="5045075"/>
          <p14:tracePt t="24127" x="2801938" y="5032375"/>
          <p14:tracePt t="24134" x="2924175" y="5008563"/>
          <p14:tracePt t="24140" x="3035300" y="4970463"/>
          <p14:tracePt t="24148" x="3133725" y="4957763"/>
          <p14:tracePt t="24155" x="3244850" y="4946650"/>
          <p14:tracePt t="24162" x="3344863" y="4921250"/>
          <p14:tracePt t="24170" x="3443288" y="4921250"/>
          <p14:tracePt t="24176" x="3554413" y="4908550"/>
          <p14:tracePt t="24183" x="3652838" y="4908550"/>
          <p14:tracePt t="24190" x="3727450" y="4908550"/>
          <p14:tracePt t="24197" x="3776663" y="4908550"/>
          <p14:tracePt t="24204" x="3836988" y="4908550"/>
          <p14:tracePt t="24211" x="3875088" y="4897438"/>
          <p14:tracePt t="24218" x="3898900" y="4897438"/>
          <p14:tracePt t="24225" x="3924300" y="4897438"/>
          <p14:tracePt t="24232" x="3924300" y="4884738"/>
          <p14:tracePt t="24239" x="3937000" y="4884738"/>
          <p14:tracePt t="24551" x="3924300" y="4884738"/>
          <p14:tracePt t="24628" x="3911600" y="4884738"/>
          <p14:tracePt t="24706" x="3911600" y="4897438"/>
          <p14:tracePt t="26197" x="3898900" y="4897438"/>
          <p14:tracePt t="28028" x="3887788" y="4897438"/>
          <p14:tracePt t="33090" x="3875088" y="4897438"/>
          <p14:tracePt t="33132" x="3862388" y="4897438"/>
          <p14:tracePt t="33159" x="3849688" y="4897438"/>
          <p14:tracePt t="34539" x="3862388" y="4897438"/>
          <p14:tracePt t="35124" x="3862388" y="4884738"/>
          <p14:tracePt t="35130" x="3862388" y="4872038"/>
          <p14:tracePt t="35137" x="3862388" y="4859338"/>
          <p14:tracePt t="35152" x="3862388" y="4848225"/>
          <p14:tracePt t="35157" x="3862388" y="4835525"/>
          <p14:tracePt t="35180" x="3849688" y="4835525"/>
          <p14:tracePt t="35202" x="3836988" y="4822825"/>
          <p14:tracePt t="35207" x="3825875" y="4810125"/>
          <p14:tracePt t="35222" x="3787775" y="4797425"/>
          <p14:tracePt t="35228" x="3689350" y="4786313"/>
          <p14:tracePt t="35235" x="3541713" y="4748213"/>
          <p14:tracePt t="35242" x="3405188" y="4724400"/>
          <p14:tracePt t="35249" x="3257550" y="4711700"/>
          <p14:tracePt t="35256" x="3109913" y="4687888"/>
          <p14:tracePt t="35263" x="2962275" y="4687888"/>
          <p14:tracePt t="35270" x="2776538" y="4699000"/>
          <p14:tracePt t="35277" x="2603500" y="4699000"/>
          <p14:tracePt t="35285" x="2455863" y="4711700"/>
          <p14:tracePt t="35291" x="2357438" y="4737100"/>
          <p14:tracePt t="35298" x="2246313" y="4786313"/>
          <p14:tracePt t="35305" x="2135188" y="4822825"/>
          <p14:tracePt t="35312" x="2036763" y="4859338"/>
          <p14:tracePt t="35319" x="1876425" y="4908550"/>
          <p14:tracePt t="35327" x="1714500" y="4970463"/>
          <p14:tracePt t="35335" x="1566863" y="5008563"/>
          <p14:tracePt t="35340" x="1443038" y="5045075"/>
          <p14:tracePt t="35347" x="1333500" y="5081588"/>
          <p14:tracePt t="35354" x="1222375" y="5118100"/>
          <p14:tracePt t="35362" x="1147763" y="5130800"/>
          <p14:tracePt t="35460" x="752475" y="5019675"/>
          <p14:tracePt t="35468" x="690563" y="4957763"/>
          <p14:tracePt t="35474" x="617538" y="4872038"/>
          <p14:tracePt t="35481" x="517525" y="4711700"/>
          <p14:tracePt t="35488" x="419100" y="4576763"/>
          <p14:tracePt t="35495" x="395288" y="4514850"/>
          <p14:tracePt t="35502" x="357188" y="4427538"/>
          <p14:tracePt t="35509" x="320675" y="4341813"/>
          <p14:tracePt t="35516" x="296863" y="4279900"/>
          <p14:tracePt t="35524" x="284163" y="4256088"/>
          <p14:tracePt t="35531" x="271463" y="4230688"/>
          <p14:tracePt t="35538" x="258763" y="4217988"/>
          <p14:tracePt t="35544" x="258763" y="4205288"/>
          <p14:tracePt t="35552" x="246063" y="4205288"/>
          <p14:tracePt t="35573" x="234950" y="4194175"/>
          <p14:tracePt t="35580" x="234950" y="4156075"/>
          <p14:tracePt t="35587" x="209550" y="4083050"/>
          <p14:tracePt t="35594" x="185738" y="3946525"/>
          <p14:tracePt t="35602" x="147638" y="3775075"/>
          <p14:tracePt t="35608" x="111125" y="3576638"/>
          <p14:tracePt t="35616" x="49213" y="3294063"/>
          <p14:tracePt t="36023" x="25400" y="3108325"/>
          <p14:tracePt t="36031" x="25400" y="3157538"/>
          <p14:tracePt t="36038" x="36513" y="3182938"/>
          <p14:tracePt t="36045" x="49213" y="3206750"/>
          <p14:tracePt t="36052" x="49213" y="3255963"/>
          <p14:tracePt t="36058" x="61913" y="3281363"/>
          <p14:tracePt t="36066" x="61913" y="3305175"/>
          <p14:tracePt t="36072" x="74613" y="3343275"/>
          <p14:tracePt t="36080" x="98425" y="3367088"/>
          <p14:tracePt t="36087" x="111125" y="3403600"/>
          <p14:tracePt t="36094" x="111125" y="3465513"/>
          <p14:tracePt t="36101" x="123825" y="3503613"/>
          <p14:tracePt t="36108" x="123825" y="3540125"/>
          <p14:tracePt t="36115" x="136525" y="3563938"/>
          <p14:tracePt t="36122" x="136525" y="3576638"/>
          <p14:tracePt t="36129" x="136525" y="3589338"/>
          <p14:tracePt t="36136" x="136525" y="3602038"/>
          <p14:tracePt t="36150" x="136525" y="3614738"/>
          <p14:tracePt t="36165" x="147638" y="3625850"/>
          <p14:tracePt t="36201" x="147638" y="3638550"/>
          <p14:tracePt t="38665" x="160338" y="3638550"/>
          <p14:tracePt t="39629" x="173038" y="3638550"/>
          <p14:tracePt t="39665" x="185738" y="3638550"/>
          <p14:tracePt t="39678" x="196850" y="3638550"/>
          <p14:tracePt t="39692" x="209550" y="3638550"/>
          <p14:tracePt t="39706" x="258763" y="3638550"/>
          <p14:tracePt t="39713" x="369888" y="3638550"/>
          <p14:tracePt t="39720" x="592138" y="3638550"/>
          <p14:tracePt t="39726" x="863600" y="3663950"/>
          <p14:tracePt t="39734" x="1320800" y="3687763"/>
          <p14:tracePt t="39741" x="1739900" y="3736975"/>
          <p14:tracePt t="39748" x="1985963" y="3786188"/>
          <p14:tracePt t="39755" x="2147888" y="3798888"/>
          <p14:tracePt t="39762" x="2270125" y="3824288"/>
          <p14:tracePt t="39768" x="2344738" y="3835400"/>
          <p14:tracePt t="39776" x="2406650" y="3848100"/>
          <p14:tracePt t="39783" x="2443163" y="3860800"/>
          <p14:tracePt t="39790" x="2492375" y="3860800"/>
          <p14:tracePt t="39797" x="2505075" y="3860800"/>
          <p14:tracePt t="39804" x="2530475" y="3873500"/>
          <p14:tracePt t="39811" x="2541588" y="3873500"/>
          <p14:tracePt t="39826" x="2554288" y="3873500"/>
          <p14:tracePt t="39847" x="2566988" y="3873500"/>
          <p14:tracePt t="39897" x="2579688" y="3873500"/>
          <p14:tracePt t="39932" x="2579688" y="3884613"/>
          <p14:tracePt t="39953" x="2579688" y="3897313"/>
          <p14:tracePt t="39959" x="2590800" y="3897313"/>
          <p14:tracePt t="40278" x="2825750" y="3873500"/>
          <p14:tracePt t="40283" x="3443288" y="3848100"/>
          <p14:tracePt t="40290" x="3998913" y="3848100"/>
          <p14:tracePt t="40297" x="4356100" y="3848100"/>
          <p14:tracePt t="40303" x="4552950" y="3873500"/>
          <p14:tracePt t="40311" x="4800600" y="3897313"/>
          <p14:tracePt t="40318" x="4997450" y="3910013"/>
          <p14:tracePt t="40324" x="5121275" y="3946525"/>
          <p14:tracePt t="40331" x="5232400" y="4008438"/>
          <p14:tracePt t="40339" x="5318125" y="4033838"/>
          <p14:tracePt t="40346" x="5405438" y="4095750"/>
          <p14:tracePt t="40353" x="5467350" y="4132263"/>
          <p14:tracePt t="40360" x="5516563" y="4181475"/>
          <p14:tracePt t="40368" x="5553075" y="4217988"/>
          <p14:tracePt t="51084" x="5467350" y="4217988"/>
          <p14:tracePt t="51089" x="5343525" y="4217988"/>
          <p14:tracePt t="51096" x="5219700" y="4217988"/>
          <p14:tracePt t="51103" x="5095875" y="4243388"/>
          <p14:tracePt t="51110" x="4984750" y="4256088"/>
          <p14:tracePt t="51117" x="4886325" y="4279900"/>
          <p14:tracePt t="51124" x="4751388" y="4292600"/>
          <p14:tracePt t="51132" x="4652963" y="4329113"/>
          <p14:tracePt t="51139" x="4516438" y="4367213"/>
          <p14:tracePt t="51145" x="4368800" y="4427538"/>
          <p14:tracePt t="51152" x="4232275" y="4476750"/>
          <p14:tracePt t="51159" x="4170363" y="4514850"/>
          <p14:tracePt t="51167" x="4110038" y="4538663"/>
          <p14:tracePt t="51173" x="4071938" y="4576763"/>
          <p14:tracePt t="51180" x="4059238" y="4576763"/>
          <p14:tracePt t="51200" x="4010025" y="4600575"/>
          <p14:tracePt t="51202" x="3998913" y="4613275"/>
          <p14:tracePt t="51209" x="3986213" y="4613275"/>
          <p14:tracePt t="51217" x="3973513" y="4613275"/>
          <p14:tracePt t="51231" x="3960813" y="4625975"/>
          <p14:tracePt t="51237" x="3948113" y="4625975"/>
          <p14:tracePt t="51244" x="3937000" y="4637088"/>
          <p14:tracePt t="51251" x="3924300" y="4637088"/>
          <p14:tracePt t="51258" x="3911600" y="4649788"/>
          <p14:tracePt t="51266" x="3898900" y="4649788"/>
          <p14:tracePt t="51272" x="3898900" y="4662488"/>
          <p14:tracePt t="51279" x="3887788" y="4662488"/>
          <p14:tracePt t="51293" x="3875088" y="4675188"/>
          <p14:tracePt t="51300" x="3862388" y="4675188"/>
          <p14:tracePt t="51307" x="3849688" y="4675188"/>
          <p14:tracePt t="51314" x="3836988" y="4675188"/>
          <p14:tracePt t="51329" x="3825875" y="4675188"/>
          <p14:tracePt t="51343" x="3825875" y="4687888"/>
          <p14:tracePt t="51365" x="3813175" y="4699000"/>
          <p14:tracePt t="51378" x="3800475" y="4711700"/>
          <p14:tracePt t="51385" x="3787775" y="4724400"/>
          <p14:tracePt t="51392" x="3776663" y="4724400"/>
          <p14:tracePt t="51399" x="3763963" y="4737100"/>
          <p14:tracePt t="51406" x="3751263" y="4737100"/>
          <p14:tracePt t="51420" x="3727450" y="4748213"/>
          <p14:tracePt t="51427" x="3714750" y="4760913"/>
          <p14:tracePt t="51442" x="3702050" y="4773613"/>
          <p14:tracePt t="51449" x="3689350" y="4773613"/>
          <p14:tracePt t="51455" x="3676650" y="4786313"/>
          <p14:tracePt t="51469" x="3665538" y="4786313"/>
          <p14:tracePt t="51498" x="3652838" y="4786313"/>
          <p14:tracePt t="51647" x="3665538" y="4786313"/>
          <p14:tracePt t="51652" x="3676650" y="4773613"/>
          <p14:tracePt t="51667" x="3689350" y="4773613"/>
          <p14:tracePt t="51674" x="3702050" y="4760913"/>
          <p14:tracePt t="51681" x="3714750" y="4760913"/>
          <p14:tracePt t="51688" x="3751263" y="4748213"/>
          <p14:tracePt t="51695" x="3787775" y="4748213"/>
          <p14:tracePt t="51701" x="3825875" y="4737100"/>
          <p14:tracePt t="51708" x="3862388" y="4737100"/>
          <p14:tracePt t="51716" x="3887788" y="4724400"/>
          <p14:tracePt t="51723" x="3898900" y="4724400"/>
          <p14:tracePt t="51730" x="3924300" y="4724400"/>
          <p14:tracePt t="51737" x="3937000" y="4724400"/>
          <p14:tracePt t="51751" x="3948113" y="4724400"/>
          <p14:tracePt t="51758" x="3960813" y="4724400"/>
          <p14:tracePt t="51773" x="3973513" y="4724400"/>
          <p14:tracePt t="51786" x="3986213" y="4724400"/>
          <p14:tracePt t="51801" x="3998913" y="4724400"/>
          <p14:tracePt t="51816" x="4010025" y="4724400"/>
          <p14:tracePt t="51908" x="3998913" y="4724400"/>
          <p14:tracePt t="51921" x="3986213" y="4724400"/>
          <p14:tracePt t="51934" x="3973513" y="4724400"/>
          <p14:tracePt t="51963" x="3973513" y="4711700"/>
          <p14:tracePt t="51992" x="3973513" y="4699000"/>
          <p14:tracePt t="52013" x="3973513" y="4687888"/>
          <p14:tracePt t="52068" x="3986213" y="4687888"/>
          <p14:tracePt t="52083" x="3998913" y="4687888"/>
          <p14:tracePt t="52097" x="4010025" y="4687888"/>
          <p14:tracePt t="52110" x="4022725" y="4687888"/>
          <p14:tracePt t="52118" x="4035425" y="4687888"/>
          <p14:tracePt t="52124" x="4071938" y="4687888"/>
          <p14:tracePt t="52131" x="4110038" y="4699000"/>
          <p14:tracePt t="52138" x="4183063" y="4711700"/>
          <p14:tracePt t="52145" x="4257675" y="4711700"/>
          <p14:tracePt t="52152" x="4294188" y="4724400"/>
          <p14:tracePt t="52159" x="4343400" y="4724400"/>
          <p14:tracePt t="52166" x="4381500" y="4737100"/>
          <p14:tracePt t="52173" x="4405313" y="4737100"/>
          <p14:tracePt t="52181" x="4418013" y="4737100"/>
          <p14:tracePt t="52200" x="4430713" y="4737100"/>
          <p14:tracePt t="52209" x="4441825" y="4737100"/>
          <p14:tracePt t="52223" x="4454525" y="4737100"/>
          <p14:tracePt t="52358" x="4441825" y="4737100"/>
          <p14:tracePt t="52392" x="4430713" y="4737100"/>
          <p14:tracePt t="52399" x="4430713" y="4748213"/>
          <p14:tracePt t="52413" x="4418013" y="4748213"/>
          <p14:tracePt t="52420" x="4418013" y="4760913"/>
          <p14:tracePt t="52427" x="4405313" y="4760913"/>
          <p14:tracePt t="52434" x="4405313" y="4773613"/>
          <p14:tracePt t="52441" x="4392613" y="4773613"/>
          <p14:tracePt t="52463" x="4381500" y="4773613"/>
          <p14:tracePt t="52469" x="4381500" y="4786313"/>
          <p14:tracePt t="52484" x="4368800" y="4786313"/>
          <p14:tracePt t="52505" x="4368800" y="4797425"/>
          <p14:tracePt t="52548" x="4368800" y="4810125"/>
          <p14:tracePt t="52562" x="4356100" y="4810125"/>
          <p14:tracePt t="52576" x="4343400" y="4810125"/>
          <p14:tracePt t="52590" x="4330700" y="4810125"/>
          <p14:tracePt t="52612" x="4319588" y="4810125"/>
          <p14:tracePt t="52661" x="4319588" y="4822825"/>
          <p14:tracePt t="52666" x="4306888" y="4822825"/>
          <p14:tracePt t="52716" x="4306888" y="4835525"/>
          <p14:tracePt t="52738" x="4306888" y="4848225"/>
          <p14:tracePt t="52773" x="4294188" y="4848225"/>
          <p14:tracePt t="52780" x="4294188" y="4859338"/>
          <p14:tracePt t="52829" x="4294188" y="4872038"/>
          <p14:tracePt t="55400" x="4270375" y="4884738"/>
          <p14:tracePt t="55406" x="4208463" y="4908550"/>
          <p14:tracePt t="55413" x="4121150" y="4946650"/>
          <p14:tracePt t="55419" x="4010025" y="4983163"/>
          <p14:tracePt t="55426" x="3911600" y="5032375"/>
          <p14:tracePt t="55433" x="3776663" y="5068888"/>
          <p14:tracePt t="55441" x="3616325" y="5130800"/>
          <p14:tracePt t="56194" x="2308225" y="5057775"/>
          <p14:tracePt t="56201" x="3195638" y="4884738"/>
          <p14:tracePt t="56208" x="3986213" y="4748213"/>
          <p14:tracePt t="56216" x="4627563" y="4613275"/>
          <p14:tracePt t="56222" x="5010150" y="4564063"/>
          <p14:tracePt t="56230" x="5307013" y="4502150"/>
          <p14:tracePt t="56237" x="5602288" y="4427538"/>
          <p14:tracePt t="56244" x="5799138" y="4367213"/>
          <p14:tracePt t="56251" x="5997575" y="4329113"/>
          <p14:tracePt t="56266" x="6305550" y="4292600"/>
          <p14:tracePt t="56271" x="6403975" y="4279900"/>
          <p14:tracePt t="56279" x="6491288" y="4256088"/>
          <p14:tracePt t="56286" x="6540500" y="4243388"/>
          <p14:tracePt t="56292" x="6577013" y="4243388"/>
          <p14:tracePt t="56300" x="6626225" y="4230688"/>
          <p14:tracePt t="56307" x="6651625" y="4230688"/>
          <p14:tracePt t="56314" x="6675438" y="4230688"/>
          <p14:tracePt t="56449" x="6675438" y="4243388"/>
          <p14:tracePt t="56463" x="6675438" y="4256088"/>
          <p14:tracePt t="56759" x="6688138" y="4256088"/>
          <p14:tracePt t="56766" x="6688138" y="4243388"/>
          <p14:tracePt t="56786" x="6688138" y="4230688"/>
          <p14:tracePt t="56800" x="6700838" y="4230688"/>
          <p14:tracePt t="56807" x="6700838" y="4217988"/>
          <p14:tracePt t="56814" x="6713538" y="4217988"/>
          <p14:tracePt t="56878" x="6713538" y="4205288"/>
          <p14:tracePt t="56992" x="6724650" y="42179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425593" y="291075"/>
            <a:ext cx="4413215" cy="594129"/>
          </a:xfrm>
        </p:spPr>
        <p:txBody>
          <a:bodyPr/>
          <a:lstStyle/>
          <a:p>
            <a:r>
              <a:rPr lang="en-US" dirty="0"/>
              <a:t>Who survived?</a:t>
            </a:r>
            <a:br>
              <a:rPr lang="en-US" dirty="0"/>
            </a:br>
            <a:r>
              <a:rPr lang="en-US" sz="2000" dirty="0"/>
              <a:t>#pclass</a:t>
            </a:r>
            <a:endParaRPr lang="en-US" dirty="0"/>
          </a:p>
        </p:txBody>
      </p:sp>
      <p:grpSp>
        <p:nvGrpSpPr>
          <p:cNvPr id="28" name="Group 27">
            <a:extLst>
              <a:ext uri="{FF2B5EF4-FFF2-40B4-BE49-F238E27FC236}">
                <a16:creationId xmlns:a16="http://schemas.microsoft.com/office/drawing/2014/main" id="{C6405710-89F3-B967-8961-489E7C4C6F57}"/>
              </a:ext>
            </a:extLst>
          </p:cNvPr>
          <p:cNvGrpSpPr/>
          <p:nvPr/>
        </p:nvGrpSpPr>
        <p:grpSpPr>
          <a:xfrm>
            <a:off x="454265" y="1100917"/>
            <a:ext cx="6765527" cy="2411072"/>
            <a:chOff x="454265" y="1051931"/>
            <a:chExt cx="6765527" cy="2411072"/>
          </a:xfrm>
        </p:grpSpPr>
        <p:sp>
          <p:nvSpPr>
            <p:cNvPr id="23" name="Google Shape;229;p17">
              <a:extLst>
                <a:ext uri="{FF2B5EF4-FFF2-40B4-BE49-F238E27FC236}">
                  <a16:creationId xmlns:a16="http://schemas.microsoft.com/office/drawing/2014/main" id="{C159E881-4882-699C-90C8-2DFB92EAA665}"/>
                </a:ext>
              </a:extLst>
            </p:cNvPr>
            <p:cNvSpPr txBox="1">
              <a:spLocks/>
            </p:cNvSpPr>
            <p:nvPr/>
          </p:nvSpPr>
          <p:spPr>
            <a:xfrm>
              <a:off x="454265" y="1051931"/>
              <a:ext cx="6262047"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Pie chart representing the survival count of passengers in RMS Titanic depending on their P-class cabins.</a:t>
              </a:r>
              <a:endParaRPr lang="en-US" sz="1250" dirty="0"/>
            </a:p>
          </p:txBody>
        </p:sp>
        <p:grpSp>
          <p:nvGrpSpPr>
            <p:cNvPr id="25" name="Group 24">
              <a:extLst>
                <a:ext uri="{FF2B5EF4-FFF2-40B4-BE49-F238E27FC236}">
                  <a16:creationId xmlns:a16="http://schemas.microsoft.com/office/drawing/2014/main" id="{DB3F1DC7-FA78-4878-4446-81A7ACC1AD52}"/>
                </a:ext>
              </a:extLst>
            </p:cNvPr>
            <p:cNvGrpSpPr/>
            <p:nvPr/>
          </p:nvGrpSpPr>
          <p:grpSpPr>
            <a:xfrm>
              <a:off x="454265" y="1621451"/>
              <a:ext cx="6765527" cy="1841552"/>
              <a:chOff x="454265" y="1621451"/>
              <a:chExt cx="6765527" cy="1841552"/>
            </a:xfrm>
          </p:grpSpPr>
          <p:grpSp>
            <p:nvGrpSpPr>
              <p:cNvPr id="3" name="Group 2">
                <a:extLst>
                  <a:ext uri="{FF2B5EF4-FFF2-40B4-BE49-F238E27FC236}">
                    <a16:creationId xmlns:a16="http://schemas.microsoft.com/office/drawing/2014/main" id="{A9B0E452-193A-C22C-95B8-B752FFFF6A4E}"/>
                  </a:ext>
                </a:extLst>
              </p:cNvPr>
              <p:cNvGrpSpPr/>
              <p:nvPr/>
            </p:nvGrpSpPr>
            <p:grpSpPr>
              <a:xfrm>
                <a:off x="454265" y="2000177"/>
                <a:ext cx="6550399" cy="1462826"/>
                <a:chOff x="699487" y="1484481"/>
                <a:chExt cx="6078881" cy="1289022"/>
              </a:xfrm>
            </p:grpSpPr>
            <p:pic>
              <p:nvPicPr>
                <p:cNvPr id="13" name="slide10" descr="RMS Titanic disaster analysis8">
                  <a:extLst>
                    <a:ext uri="{FF2B5EF4-FFF2-40B4-BE49-F238E27FC236}">
                      <a16:creationId xmlns:a16="http://schemas.microsoft.com/office/drawing/2014/main" id="{47E60D65-B85D-CFC4-208E-388C38653D74}"/>
                    </a:ext>
                  </a:extLst>
                </p:cNvPr>
                <p:cNvPicPr>
                  <a:picLocks noChangeAspect="1"/>
                </p:cNvPicPr>
                <p:nvPr/>
              </p:nvPicPr>
              <p:blipFill rotWithShape="1">
                <a:blip r:embed="rId6">
                  <a:extLst>
                    <a:ext uri="{28A0092B-C50C-407E-A947-70E740481C1C}">
                      <a14:useLocalDpi xmlns:a14="http://schemas.microsoft.com/office/drawing/2010/main" val="0"/>
                    </a:ext>
                  </a:extLst>
                </a:blip>
                <a:srcRect t="17234" r="61829" b="61096"/>
                <a:stretch/>
              </p:blipFill>
              <p:spPr>
                <a:xfrm>
                  <a:off x="699487" y="1484481"/>
                  <a:ext cx="2018510" cy="1087269"/>
                </a:xfrm>
                <a:prstGeom prst="rect">
                  <a:avLst/>
                </a:prstGeom>
              </p:spPr>
            </p:pic>
            <p:pic>
              <p:nvPicPr>
                <p:cNvPr id="15" name="slide10" descr="RMS Titanic disaster analysis8">
                  <a:extLst>
                    <a:ext uri="{FF2B5EF4-FFF2-40B4-BE49-F238E27FC236}">
                      <a16:creationId xmlns:a16="http://schemas.microsoft.com/office/drawing/2014/main" id="{4EDBBFBC-9278-E9F0-F56D-E89348C19FF2}"/>
                    </a:ext>
                  </a:extLst>
                </p:cNvPr>
                <p:cNvPicPr>
                  <a:picLocks noChangeAspect="1"/>
                </p:cNvPicPr>
                <p:nvPr/>
              </p:nvPicPr>
              <p:blipFill rotWithShape="1">
                <a:blip r:embed="rId6">
                  <a:extLst>
                    <a:ext uri="{28A0092B-C50C-407E-A947-70E740481C1C}">
                      <a14:useLocalDpi xmlns:a14="http://schemas.microsoft.com/office/drawing/2010/main" val="0"/>
                    </a:ext>
                  </a:extLst>
                </a:blip>
                <a:srcRect t="38904" r="61829" b="45150"/>
                <a:stretch/>
              </p:blipFill>
              <p:spPr>
                <a:xfrm>
                  <a:off x="2594962" y="1630504"/>
                  <a:ext cx="2018510" cy="800100"/>
                </a:xfrm>
                <a:prstGeom prst="rect">
                  <a:avLst/>
                </a:prstGeom>
              </p:spPr>
            </p:pic>
            <p:pic>
              <p:nvPicPr>
                <p:cNvPr id="16" name="slide10" descr="RMS Titanic disaster analysis8">
                  <a:extLst>
                    <a:ext uri="{FF2B5EF4-FFF2-40B4-BE49-F238E27FC236}">
                      <a16:creationId xmlns:a16="http://schemas.microsoft.com/office/drawing/2014/main" id="{7BE8948F-D376-E36E-633D-BB53A77F9EEA}"/>
                    </a:ext>
                  </a:extLst>
                </p:cNvPr>
                <p:cNvPicPr>
                  <a:picLocks noChangeAspect="1"/>
                </p:cNvPicPr>
                <p:nvPr/>
              </p:nvPicPr>
              <p:blipFill rotWithShape="1">
                <a:blip r:embed="rId6">
                  <a:extLst>
                    <a:ext uri="{28A0092B-C50C-407E-A947-70E740481C1C}">
                      <a14:useLocalDpi xmlns:a14="http://schemas.microsoft.com/office/drawing/2010/main" val="0"/>
                    </a:ext>
                  </a:extLst>
                </a:blip>
                <a:srcRect t="54307" r="61829" b="22912"/>
                <a:stretch/>
              </p:blipFill>
              <p:spPr>
                <a:xfrm>
                  <a:off x="4759858" y="1630503"/>
                  <a:ext cx="2018510" cy="1143000"/>
                </a:xfrm>
                <a:prstGeom prst="rect">
                  <a:avLst/>
                </a:prstGeom>
              </p:spPr>
            </p:pic>
            <p:pic>
              <p:nvPicPr>
                <p:cNvPr id="17" name="slide10" descr="RMS Titanic disaster analysis8">
                  <a:extLst>
                    <a:ext uri="{FF2B5EF4-FFF2-40B4-BE49-F238E27FC236}">
                      <a16:creationId xmlns:a16="http://schemas.microsoft.com/office/drawing/2014/main" id="{0AB1E6D7-869F-7636-BEBD-3A9D872CEF3F}"/>
                    </a:ext>
                  </a:extLst>
                </p:cNvPr>
                <p:cNvPicPr>
                  <a:picLocks noChangeAspect="1"/>
                </p:cNvPicPr>
                <p:nvPr/>
              </p:nvPicPr>
              <p:blipFill rotWithShape="1">
                <a:blip r:embed="rId6">
                  <a:extLst>
                    <a:ext uri="{28A0092B-C50C-407E-A947-70E740481C1C}">
                      <a14:useLocalDpi xmlns:a14="http://schemas.microsoft.com/office/drawing/2010/main" val="0"/>
                    </a:ext>
                  </a:extLst>
                </a:blip>
                <a:srcRect t="17234" r="61829" b="77731"/>
                <a:stretch/>
              </p:blipFill>
              <p:spPr>
                <a:xfrm>
                  <a:off x="2668155" y="1504181"/>
                  <a:ext cx="2018510" cy="252645"/>
                </a:xfrm>
                <a:prstGeom prst="rect">
                  <a:avLst/>
                </a:prstGeom>
              </p:spPr>
            </p:pic>
            <p:pic>
              <p:nvPicPr>
                <p:cNvPr id="18" name="slide10" descr="RMS Titanic disaster analysis8">
                  <a:extLst>
                    <a:ext uri="{FF2B5EF4-FFF2-40B4-BE49-F238E27FC236}">
                      <a16:creationId xmlns:a16="http://schemas.microsoft.com/office/drawing/2014/main" id="{3A42E025-89A3-BE65-C202-9E92D4544EF9}"/>
                    </a:ext>
                  </a:extLst>
                </p:cNvPr>
                <p:cNvPicPr>
                  <a:picLocks noChangeAspect="1"/>
                </p:cNvPicPr>
                <p:nvPr/>
              </p:nvPicPr>
              <p:blipFill rotWithShape="1">
                <a:blip r:embed="rId6">
                  <a:extLst>
                    <a:ext uri="{28A0092B-C50C-407E-A947-70E740481C1C}">
                      <a14:useLocalDpi xmlns:a14="http://schemas.microsoft.com/office/drawing/2010/main" val="0"/>
                    </a:ext>
                  </a:extLst>
                </a:blip>
                <a:srcRect t="17234" r="61829" b="77731"/>
                <a:stretch/>
              </p:blipFill>
              <p:spPr>
                <a:xfrm>
                  <a:off x="4759858" y="1504181"/>
                  <a:ext cx="2018510" cy="252645"/>
                </a:xfrm>
                <a:prstGeom prst="rect">
                  <a:avLst/>
                </a:prstGeom>
              </p:spPr>
            </p:pic>
          </p:grpSp>
          <p:pic>
            <p:nvPicPr>
              <p:cNvPr id="24" name="Picture 23">
                <a:extLst>
                  <a:ext uri="{FF2B5EF4-FFF2-40B4-BE49-F238E27FC236}">
                    <a16:creationId xmlns:a16="http://schemas.microsoft.com/office/drawing/2014/main" id="{E71F07AB-0276-42C9-1E18-C4819EAB2A15}"/>
                  </a:ext>
                </a:extLst>
              </p:cNvPr>
              <p:cNvPicPr>
                <a:picLocks noChangeAspect="1"/>
              </p:cNvPicPr>
              <p:nvPr/>
            </p:nvPicPr>
            <p:blipFill>
              <a:blip r:embed="rId7"/>
              <a:stretch>
                <a:fillRect/>
              </a:stretch>
            </p:blipFill>
            <p:spPr>
              <a:xfrm>
                <a:off x="6068069" y="1621451"/>
                <a:ext cx="1151723" cy="472760"/>
              </a:xfrm>
              <a:prstGeom prst="rect">
                <a:avLst/>
              </a:prstGeom>
            </p:spPr>
          </p:pic>
        </p:grpSp>
      </p:grpSp>
      <p:sp>
        <p:nvSpPr>
          <p:cNvPr id="26" name="TextBox 25">
            <a:extLst>
              <a:ext uri="{FF2B5EF4-FFF2-40B4-BE49-F238E27FC236}">
                <a16:creationId xmlns:a16="http://schemas.microsoft.com/office/drawing/2014/main" id="{0C740CBC-C0E6-DF99-50BF-5A2C3AFDEF59}"/>
              </a:ext>
            </a:extLst>
          </p:cNvPr>
          <p:cNvSpPr txBox="1"/>
          <p:nvPr/>
        </p:nvSpPr>
        <p:spPr>
          <a:xfrm>
            <a:off x="744954" y="4742170"/>
            <a:ext cx="5519057" cy="276999"/>
          </a:xfrm>
          <a:prstGeom prst="rect">
            <a:avLst/>
          </a:prstGeom>
          <a:noFill/>
        </p:spPr>
        <p:txBody>
          <a:bodyPr wrap="square" rtlCol="0">
            <a:spAutoFit/>
          </a:bodyPr>
          <a:lstStyle/>
          <a:p>
            <a:r>
              <a:rPr lang="en-US" sz="1200" dirty="0">
                <a:solidFill>
                  <a:schemeClr val="tx1">
                    <a:lumMod val="75000"/>
                    <a:lumOff val="25000"/>
                  </a:schemeClr>
                </a:solidFill>
              </a:rPr>
              <a:t>Refer to </a:t>
            </a:r>
            <a:r>
              <a:rPr lang="en-US" sz="1200" dirty="0">
                <a:solidFill>
                  <a:srgbClr val="7F281B"/>
                </a:solidFill>
                <a:hlinkClick r:id="rId8" action="ppaction://hlinksldjump">
                  <a:extLst>
                    <a:ext uri="{A12FA001-AC4F-418D-AE19-62706E023703}">
                      <ahyp:hlinkClr xmlns:ahyp="http://schemas.microsoft.com/office/drawing/2018/hyperlinkcolor" val="tx"/>
                    </a:ext>
                  </a:extLst>
                </a:hlinkClick>
              </a:rPr>
              <a:t>this</a:t>
            </a:r>
            <a:r>
              <a:rPr lang="en-US" sz="1200" dirty="0">
                <a:solidFill>
                  <a:schemeClr val="tx1">
                    <a:lumMod val="75000"/>
                    <a:lumOff val="25000"/>
                  </a:schemeClr>
                </a:solidFill>
              </a:rPr>
              <a:t> slide for percentage calculation.</a:t>
            </a:r>
          </a:p>
        </p:txBody>
      </p:sp>
      <p:sp>
        <p:nvSpPr>
          <p:cNvPr id="27" name="Google Shape;229;p17">
            <a:extLst>
              <a:ext uri="{FF2B5EF4-FFF2-40B4-BE49-F238E27FC236}">
                <a16:creationId xmlns:a16="http://schemas.microsoft.com/office/drawing/2014/main" id="{EA6F5FE1-0D7B-24EB-D76D-6DDD45A6C679}"/>
              </a:ext>
            </a:extLst>
          </p:cNvPr>
          <p:cNvSpPr txBox="1">
            <a:spLocks/>
          </p:cNvSpPr>
          <p:nvPr/>
        </p:nvSpPr>
        <p:spPr>
          <a:xfrm>
            <a:off x="454265" y="3196396"/>
            <a:ext cx="5252571" cy="1837155"/>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200" dirty="0"/>
              <a:t>Findings:</a:t>
            </a:r>
          </a:p>
          <a:p>
            <a:pPr lvl="1">
              <a:lnSpc>
                <a:spcPct val="150000"/>
              </a:lnSpc>
              <a:spcBef>
                <a:spcPts val="0"/>
              </a:spcBef>
              <a:spcAft>
                <a:spcPts val="300"/>
              </a:spcAft>
            </a:pPr>
            <a:r>
              <a:rPr lang="en-US" dirty="0"/>
              <a:t>About 75% of Second-class passengers were alive at the end.</a:t>
            </a:r>
          </a:p>
          <a:p>
            <a:pPr lvl="1">
              <a:lnSpc>
                <a:spcPct val="150000"/>
              </a:lnSpc>
              <a:spcBef>
                <a:spcPts val="0"/>
              </a:spcBef>
              <a:spcAft>
                <a:spcPts val="300"/>
              </a:spcAft>
            </a:pPr>
            <a:r>
              <a:rPr lang="en-US" dirty="0"/>
              <a:t>About 62% of passengers from First class survived the disaster.</a:t>
            </a:r>
          </a:p>
          <a:p>
            <a:pPr lvl="1">
              <a:lnSpc>
                <a:spcPct val="150000"/>
              </a:lnSpc>
              <a:spcBef>
                <a:spcPts val="0"/>
              </a:spcBef>
              <a:spcAft>
                <a:spcPts val="300"/>
              </a:spcAft>
            </a:pPr>
            <a:r>
              <a:rPr lang="en-US" dirty="0"/>
              <a:t>Only 25% of Third-class passengers survived. </a:t>
            </a:r>
          </a:p>
        </p:txBody>
      </p:sp>
      <p:pic>
        <p:nvPicPr>
          <p:cNvPr id="2" name="Audio 1">
            <a:hlinkClick r:id="" action="ppaction://media"/>
            <a:extLst>
              <a:ext uri="{FF2B5EF4-FFF2-40B4-BE49-F238E27FC236}">
                <a16:creationId xmlns:a16="http://schemas.microsoft.com/office/drawing/2014/main" id="{AA20164F-7A6D-EFB4-C2BA-9E8645DF4E2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4003852213"/>
      </p:ext>
    </p:extLst>
  </p:cSld>
  <p:clrMapOvr>
    <a:masterClrMapping/>
  </p:clrMapOvr>
  <mc:AlternateContent xmlns:mc="http://schemas.openxmlformats.org/markup-compatibility/2006" xmlns:p14="http://schemas.microsoft.com/office/powerpoint/2010/main">
    <mc:Choice Requires="p14">
      <p:transition spd="slow" p14:dur="2000" advTm="86550"/>
    </mc:Choice>
    <mc:Fallback xmlns="">
      <p:transition spd="slow" advTm="8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776" x="6638925" y="4156075"/>
          <p14:tracePt t="10783" x="6527800" y="4083050"/>
          <p14:tracePt t="10789" x="6416675" y="4008438"/>
          <p14:tracePt t="10796" x="6281738" y="3971925"/>
          <p14:tracePt t="10803" x="6083300" y="3935413"/>
          <p14:tracePt t="10810" x="5861050" y="3922713"/>
          <p14:tracePt t="10817" x="5664200" y="3922713"/>
          <p14:tracePt t="10824" x="5467350" y="3946525"/>
          <p14:tracePt t="10831" x="5232400" y="4008438"/>
          <p14:tracePt t="10838" x="4960938" y="4044950"/>
          <p14:tracePt t="10845" x="4713288" y="4095750"/>
          <p14:tracePt t="10852" x="4467225" y="4156075"/>
          <p14:tracePt t="10859" x="4257675" y="4194175"/>
          <p14:tracePt t="10867" x="4110038" y="4256088"/>
          <p14:tracePt t="10873" x="3960813" y="4267200"/>
          <p14:tracePt t="10880" x="3800475" y="4305300"/>
          <p14:tracePt t="10888" x="3676650" y="4329113"/>
          <p14:tracePt t="10894" x="3541713" y="4367213"/>
          <p14:tracePt t="10901" x="3443288" y="4367213"/>
          <p14:tracePt t="10908" x="3368675" y="4378325"/>
          <p14:tracePt t="10915" x="3319463" y="4378325"/>
          <p14:tracePt t="10922" x="3270250" y="4378325"/>
          <p14:tracePt t="10929" x="3233738" y="4378325"/>
          <p14:tracePt t="10937" x="3171825" y="4391025"/>
          <p14:tracePt t="10944" x="3109913" y="4403725"/>
          <p14:tracePt t="10951" x="3060700" y="4427538"/>
          <p14:tracePt t="10957" x="2998788" y="4427538"/>
          <p14:tracePt t="10965" x="2949575" y="4440238"/>
          <p14:tracePt t="10972" x="2924175" y="4452938"/>
          <p14:tracePt t="10979" x="2911475" y="4452938"/>
          <p14:tracePt t="10986" x="2900363" y="4452938"/>
          <p14:tracePt t="11001" x="2887663" y="4465638"/>
          <p14:tracePt t="11022" x="2874963" y="4476750"/>
          <p14:tracePt t="11029" x="2862263" y="4514850"/>
          <p14:tracePt t="11036" x="2838450" y="4564063"/>
          <p14:tracePt t="11042" x="2813050" y="4613275"/>
          <p14:tracePt t="11049" x="2776538" y="4675188"/>
          <p14:tracePt t="11056" x="2763838" y="4699000"/>
          <p14:tracePt t="11063" x="2751138" y="4748213"/>
          <p14:tracePt t="11071" x="2740025" y="4748213"/>
          <p14:tracePt t="11077" x="2727325" y="4748213"/>
          <p14:tracePt t="11084" x="2727325" y="4760913"/>
          <p14:tracePt t="11113" x="2714625" y="4760913"/>
          <p14:tracePt t="11120" x="2701925" y="4760913"/>
          <p14:tracePt t="11126" x="2690813" y="4760913"/>
          <p14:tracePt t="11134" x="2678113" y="4760913"/>
          <p14:tracePt t="11149" x="2665413" y="4760913"/>
          <p14:tracePt t="11155" x="2665413" y="4748213"/>
          <p14:tracePt t="11162" x="2640013" y="4724400"/>
          <p14:tracePt t="11169" x="2628900" y="4699000"/>
          <p14:tracePt t="11176" x="2603500" y="4675188"/>
          <p14:tracePt t="11183" x="2579688" y="4649788"/>
          <p14:tracePt t="11190" x="2541588" y="4600575"/>
          <p14:tracePt t="11197" x="2492375" y="4564063"/>
          <p14:tracePt t="11205" x="2430463" y="4489450"/>
          <p14:tracePt t="11211" x="2332038" y="4403725"/>
          <p14:tracePt t="11219" x="2220913" y="4279900"/>
          <p14:tracePt t="11225" x="2135188" y="4194175"/>
          <p14:tracePt t="11233" x="2060575" y="4083050"/>
          <p14:tracePt t="11239" x="2011363" y="4044950"/>
          <p14:tracePt t="11246" x="1974850" y="3995738"/>
          <p14:tracePt t="11254" x="1962150" y="3984625"/>
          <p14:tracePt t="11261" x="1949450" y="3971925"/>
          <p14:tracePt t="11275" x="1936750" y="3959225"/>
          <p14:tracePt t="11290" x="1936750" y="3946525"/>
          <p14:tracePt t="11339" x="1949450" y="3946525"/>
          <p14:tracePt t="11345" x="2011363" y="3959225"/>
          <p14:tracePt t="11352" x="2135188" y="4021138"/>
          <p14:tracePt t="11359" x="2368550" y="4106863"/>
          <p14:tracePt t="11366" x="2665413" y="4217988"/>
          <p14:tracePt t="11373" x="3022600" y="4316413"/>
          <p14:tracePt t="11380" x="3319463" y="4391025"/>
          <p14:tracePt t="11388" x="3565525" y="4427538"/>
          <p14:tracePt t="11395" x="3714750" y="4440238"/>
          <p14:tracePt t="11401" x="3862388" y="4465638"/>
          <p14:tracePt t="11408" x="3986213" y="4465638"/>
          <p14:tracePt t="11416" x="4084638" y="4465638"/>
          <p14:tracePt t="11422" x="4170363" y="4465638"/>
          <p14:tracePt t="11429" x="4219575" y="4465638"/>
          <p14:tracePt t="11436" x="4281488" y="4465638"/>
          <p14:tracePt t="11443" x="4306888" y="4465638"/>
          <p14:tracePt t="11450" x="4343400" y="4452938"/>
          <p14:tracePt t="11457" x="4356100" y="4440238"/>
          <p14:tracePt t="11464" x="4368800" y="4440238"/>
          <p14:tracePt t="11471" x="4381500" y="4427538"/>
          <p14:tracePt t="11493" x="4381500" y="4416425"/>
          <p14:tracePt t="11507" x="4381500" y="4403725"/>
          <p14:tracePt t="11522" x="4381500" y="4391025"/>
          <p14:tracePt t="11536" x="4306888" y="4329113"/>
          <p14:tracePt t="11542" x="4059238" y="4144963"/>
          <p14:tracePt t="11549" x="3565525" y="3873500"/>
          <p14:tracePt t="11556" x="3022600" y="3552825"/>
          <p14:tracePt t="11564" x="2554288" y="3379788"/>
          <p14:tracePt t="11571" x="2332038" y="3317875"/>
          <p14:tracePt t="11577" x="2159000" y="3294063"/>
          <p14:tracePt t="11584" x="2060575" y="3294063"/>
          <p14:tracePt t="11591" x="1985963" y="3294063"/>
          <p14:tracePt t="11598" x="1925638" y="3305175"/>
          <p14:tracePt t="11605" x="1887538" y="3317875"/>
          <p14:tracePt t="11613" x="1876425" y="3330575"/>
          <p14:tracePt t="11620" x="1851025" y="3343275"/>
          <p14:tracePt t="11626" x="1838325" y="3343275"/>
          <p14:tracePt t="11641" x="1838325" y="3354388"/>
          <p14:tracePt t="11670" x="1851025" y="3367088"/>
          <p14:tracePt t="11676" x="1912938" y="3416300"/>
          <p14:tracePt t="11683" x="2073275" y="3490913"/>
          <p14:tracePt t="11690" x="2406650" y="3638550"/>
          <p14:tracePt t="11697" x="2986088" y="3724275"/>
          <p14:tracePt t="11705" x="3751263" y="3713163"/>
          <p14:tracePt t="11711" x="4392613" y="3576638"/>
          <p14:tracePt t="11718" x="4997450" y="3392488"/>
          <p14:tracePt t="11725" x="5467350" y="3219450"/>
          <p14:tracePt t="11732" x="5972175" y="3033713"/>
          <p14:tracePt t="11739" x="6453188" y="2824163"/>
          <p14:tracePt t="11746" x="6775450" y="2676525"/>
          <p14:tracePt t="11754" x="7070725" y="2528888"/>
          <p14:tracePt t="11761" x="7318375" y="2368550"/>
          <p14:tracePt t="11767" x="7502525" y="2270125"/>
          <p14:tracePt t="11774" x="7650163" y="2170113"/>
          <p14:tracePt t="11781" x="7750175" y="2084388"/>
          <p14:tracePt t="11789" x="7810500" y="2009775"/>
          <p14:tracePt t="11795" x="7872413" y="1960563"/>
          <p14:tracePt t="11803" x="7921625" y="1924050"/>
          <p14:tracePt t="11810" x="7947025" y="1887538"/>
          <p14:tracePt t="11817" x="7947025" y="1825625"/>
          <p14:tracePt t="11824" x="7947025" y="1776413"/>
          <p14:tracePt t="11831" x="7910513" y="1689100"/>
          <p14:tracePt t="11838" x="7823200" y="1579563"/>
          <p14:tracePt t="11845" x="7539038" y="1393825"/>
          <p14:tracePt t="11852" x="7046913" y="1109663"/>
          <p14:tracePt t="11859" x="6577013" y="938213"/>
          <p14:tracePt t="11866" x="6269038" y="850900"/>
          <p14:tracePt t="11873" x="6070600" y="801688"/>
          <p14:tracePt t="11880" x="5972175" y="788988"/>
          <p14:tracePt t="11888" x="5899150" y="788988"/>
          <p14:tracePt t="11894" x="5837238" y="788988"/>
          <p14:tracePt t="11901" x="5799138" y="788988"/>
          <p14:tracePt t="11908" x="5762625" y="788988"/>
          <p14:tracePt t="11915" x="5700713" y="801688"/>
          <p14:tracePt t="11922" x="5664200" y="814388"/>
          <p14:tracePt t="11930" x="5602288" y="827088"/>
          <p14:tracePt t="11937" x="5540375" y="863600"/>
          <p14:tracePt t="11944" x="5454650" y="938213"/>
          <p14:tracePt t="11950" x="5318125" y="1073150"/>
          <p14:tracePt t="11957" x="5145088" y="1233488"/>
          <p14:tracePt t="11964" x="4935538" y="1517650"/>
          <p14:tracePt t="11972" x="4751388" y="1776413"/>
          <p14:tracePt t="11979" x="4627563" y="1985963"/>
          <p14:tracePt t="11986" x="4591050" y="2159000"/>
          <p14:tracePt t="11993" x="4565650" y="2270125"/>
          <p14:tracePt t="12000" x="4529138" y="2392363"/>
          <p14:tracePt t="12007" x="4529138" y="2503488"/>
          <p14:tracePt t="12013" x="4529138" y="2578100"/>
          <p14:tracePt t="12021" x="4552950" y="2614613"/>
          <p14:tracePt t="12028" x="4578350" y="2676525"/>
          <p14:tracePt t="12035" x="4602163" y="2725738"/>
          <p14:tracePt t="12042" x="4627563" y="2762250"/>
          <p14:tracePt t="12049" x="4676775" y="2800350"/>
          <p14:tracePt t="12056" x="4738688" y="2836863"/>
          <p14:tracePt t="12063" x="4824413" y="2873375"/>
          <p14:tracePt t="12071" x="4948238" y="2886075"/>
          <p14:tracePt t="12077" x="5121275" y="2911475"/>
          <p14:tracePt t="12084" x="5367338" y="2898775"/>
          <p14:tracePt t="12091" x="5638800" y="2898775"/>
          <p14:tracePt t="12098" x="5886450" y="2898775"/>
          <p14:tracePt t="12105" x="6132513" y="2898775"/>
          <p14:tracePt t="12112" x="6305550" y="2898775"/>
          <p14:tracePt t="12119" x="6429375" y="2898775"/>
          <p14:tracePt t="12127" x="6553200" y="2898775"/>
          <p14:tracePt t="12134" x="6675438" y="2898775"/>
          <p14:tracePt t="12141" x="6775450" y="2898775"/>
          <p14:tracePt t="12148" x="6873875" y="2898775"/>
          <p14:tracePt t="12154" x="6959600" y="2898775"/>
          <p14:tracePt t="12162" x="7058025" y="2898775"/>
          <p14:tracePt t="12169" x="7158038" y="2922588"/>
          <p14:tracePt t="12176" x="7231063" y="2922588"/>
          <p14:tracePt t="12183" x="7292975" y="2935288"/>
          <p14:tracePt t="12190" x="7329488" y="2935288"/>
          <p14:tracePt t="12197" x="7354888" y="2947988"/>
          <p14:tracePt t="12204" x="7391400" y="2947988"/>
          <p14:tracePt t="12211" x="7416800" y="2960688"/>
          <p14:tracePt t="12218" x="7466013" y="2960688"/>
          <p14:tracePt t="12225" x="7502525" y="2960688"/>
          <p14:tracePt t="12232" x="7539038" y="2960688"/>
          <p14:tracePt t="12239" x="7564438" y="2947988"/>
          <p14:tracePt t="12245" x="7551738" y="2947988"/>
          <p14:tracePt t="23470" x="7515225" y="2922588"/>
          <p14:tracePt t="23476" x="7453313" y="2886075"/>
          <p14:tracePt t="23483" x="7416800" y="2862263"/>
          <p14:tracePt t="23489" x="7354888" y="2813050"/>
          <p14:tracePt t="23496" x="7292975" y="2774950"/>
          <p14:tracePt t="23504" x="7218363" y="2725738"/>
          <p14:tracePt t="23511" x="7132638" y="2676525"/>
          <p14:tracePt t="23518" x="7034213" y="2627313"/>
          <p14:tracePt t="23525" x="6897688" y="2552700"/>
          <p14:tracePt t="23532" x="6713538" y="2503488"/>
          <p14:tracePt t="23539" x="6613525" y="2479675"/>
          <p14:tracePt t="23546" x="6527800" y="2454275"/>
          <p14:tracePt t="23553" x="6478588" y="2454275"/>
          <p14:tracePt t="23560" x="6429375" y="2441575"/>
          <p14:tracePt t="23567" x="6392863" y="2430463"/>
          <p14:tracePt t="23574" x="6342063" y="2430463"/>
          <p14:tracePt t="23581" x="6292850" y="2430463"/>
          <p14:tracePt t="23588" x="6207125" y="2430463"/>
          <p14:tracePt t="23595" x="6070600" y="2430463"/>
          <p14:tracePt t="23603" x="5849938" y="2454275"/>
          <p14:tracePt t="23609" x="5503863" y="2503488"/>
          <p14:tracePt t="23617" x="4984750" y="2565400"/>
          <p14:tracePt t="23623" x="4392613" y="2652713"/>
          <p14:tracePt t="23630" x="3898900" y="2774950"/>
          <p14:tracePt t="23637" x="3505200" y="2849563"/>
          <p14:tracePt t="23644" x="3257550" y="2886075"/>
          <p14:tracePt t="23652" x="3035300" y="2911475"/>
          <p14:tracePt t="23658" x="2838450" y="2922588"/>
          <p14:tracePt t="23665" x="2665413" y="2922588"/>
          <p14:tracePt t="23672" x="2541588" y="2922588"/>
          <p14:tracePt t="23687" x="2332038" y="2911475"/>
          <p14:tracePt t="23694" x="2259013" y="2911475"/>
          <p14:tracePt t="23701" x="2159000" y="2886075"/>
          <p14:tracePt t="23708" x="2047875" y="2873375"/>
          <p14:tracePt t="23715" x="1974850" y="2836863"/>
          <p14:tracePt t="23722" x="1863725" y="2800350"/>
          <p14:tracePt t="23729" x="1776413" y="2738438"/>
          <p14:tracePt t="23736" x="1690688" y="2676525"/>
          <p14:tracePt t="23743" x="1616075" y="2627313"/>
          <p14:tracePt t="23750" x="1579563" y="2565400"/>
          <p14:tracePt t="23757" x="1530350" y="2528888"/>
          <p14:tracePt t="23764" x="1481138" y="2466975"/>
          <p14:tracePt t="23771" x="1443038" y="2417763"/>
          <p14:tracePt t="23778" x="1393825" y="2392363"/>
          <p14:tracePt t="23786" x="1370013" y="2368550"/>
          <p14:tracePt t="23792" x="1333500" y="2319338"/>
          <p14:tracePt t="23799" x="1308100" y="2293938"/>
          <p14:tracePt t="23806" x="1258888" y="2270125"/>
          <p14:tracePt t="23813" x="1233488" y="2244725"/>
          <p14:tracePt t="23820" x="1196975" y="2208213"/>
          <p14:tracePt t="23828" x="1171575" y="2170113"/>
          <p14:tracePt t="23835" x="1135063" y="2146300"/>
          <p14:tracePt t="23842" x="1111250" y="2120900"/>
          <p14:tracePt t="23848" x="1098550" y="2084388"/>
          <p14:tracePt t="23855" x="1085850" y="2047875"/>
          <p14:tracePt t="23863" x="1073150" y="2009775"/>
          <p14:tracePt t="23870" x="1073150" y="1973263"/>
          <p14:tracePt t="23877" x="1062038" y="1936750"/>
          <p14:tracePt t="23884" x="1062038" y="1887538"/>
          <p14:tracePt t="23891" x="1062038" y="1874838"/>
          <p14:tracePt t="23898" x="1062038" y="1862138"/>
          <p14:tracePt t="23905" x="1062038" y="1838325"/>
          <p14:tracePt t="23912" x="1049338" y="1825625"/>
          <p14:tracePt t="23920" x="1049338" y="1812925"/>
          <p14:tracePt t="23934" x="1049338" y="1800225"/>
          <p14:tracePt t="23941" x="1049338" y="1789113"/>
          <p14:tracePt t="23947" x="1049338" y="1776413"/>
          <p14:tracePt t="23954" x="1049338" y="1727200"/>
          <p14:tracePt t="23961" x="1049338" y="1677988"/>
          <p14:tracePt t="23969" x="1049338" y="1639888"/>
          <p14:tracePt t="23976" x="1049338" y="1579563"/>
          <p14:tracePt t="23983" x="1049338" y="1554163"/>
          <p14:tracePt t="23989" x="1049338" y="1528763"/>
          <p14:tracePt t="24003" x="1049338" y="1517650"/>
          <p14:tracePt t="24010" x="1036638" y="1517650"/>
          <p14:tracePt t="24017" x="1036638" y="1504950"/>
          <p14:tracePt t="24024" x="1036638" y="1492250"/>
          <p14:tracePt t="24032" x="1023938" y="1479550"/>
          <p14:tracePt t="24039" x="1023938" y="1468438"/>
          <p14:tracePt t="24053" x="1023938" y="1455738"/>
          <p14:tracePt t="24060" x="1011238" y="1455738"/>
          <p14:tracePt t="24074" x="1000125" y="1455738"/>
          <p14:tracePt t="24131" x="1000125" y="1468438"/>
          <p14:tracePt t="24188" x="1000125" y="1479550"/>
          <p14:tracePt t="24301" x="1011238" y="1479550"/>
          <p14:tracePt t="24329" x="1023938" y="1479550"/>
          <p14:tracePt t="24335" x="1036638" y="1492250"/>
          <p14:tracePt t="24341" x="1049338" y="1492250"/>
          <p14:tracePt t="24349" x="1073150" y="1504950"/>
          <p14:tracePt t="24355" x="1098550" y="1504950"/>
          <p14:tracePt t="24362" x="1135063" y="1517650"/>
          <p14:tracePt t="24370" x="1160463" y="1528763"/>
          <p14:tracePt t="24377" x="1184275" y="1541463"/>
          <p14:tracePt t="24384" x="1209675" y="1554163"/>
          <p14:tracePt t="24391" x="1233488" y="1554163"/>
          <p14:tracePt t="24398" x="1246188" y="1566863"/>
          <p14:tracePt t="24405" x="1258888" y="1566863"/>
          <p14:tracePt t="24412" x="1271588" y="1579563"/>
          <p14:tracePt t="24420" x="1282700" y="1579563"/>
          <p14:tracePt t="24440" x="1295400" y="1579563"/>
          <p14:tracePt t="24447" x="1308100" y="1579563"/>
          <p14:tracePt t="24463" x="1320800" y="1579563"/>
          <p14:tracePt t="24470" x="1333500" y="1579563"/>
          <p14:tracePt t="24476" x="1357313" y="1579563"/>
          <p14:tracePt t="24482" x="1382713" y="1590675"/>
          <p14:tracePt t="24489" x="1406525" y="1590675"/>
          <p14:tracePt t="24496" x="1419225" y="1590675"/>
          <p14:tracePt t="24503" x="1481138" y="1603375"/>
          <p14:tracePt t="24510" x="1517650" y="1603375"/>
          <p14:tracePt t="24517" x="1579563" y="1603375"/>
          <p14:tracePt t="24524" x="1628775" y="1603375"/>
          <p14:tracePt t="24531" x="1665288" y="1603375"/>
          <p14:tracePt t="24538" x="1727200" y="1603375"/>
          <p14:tracePt t="24546" x="1789113" y="1603375"/>
          <p14:tracePt t="24553" x="1838325" y="1603375"/>
          <p14:tracePt t="24560" x="1900238" y="1603375"/>
          <p14:tracePt t="24567" x="1949450" y="1603375"/>
          <p14:tracePt t="24574" x="2011363" y="1590675"/>
          <p14:tracePt t="24581" x="2060575" y="1590675"/>
          <p14:tracePt t="24588" x="2097088" y="1590675"/>
          <p14:tracePt t="24596" x="2135188" y="1590675"/>
          <p14:tracePt t="24603" x="2197100" y="1590675"/>
          <p14:tracePt t="24609" x="2220913" y="1590675"/>
          <p14:tracePt t="24617" x="2233613" y="1590675"/>
          <p14:tracePt t="24623" x="2246313" y="1590675"/>
          <p14:tracePt t="24637" x="2259013" y="1590675"/>
          <p14:tracePt t="24645" x="2270125" y="1590675"/>
          <p14:tracePt t="24652" x="2282825" y="1590675"/>
          <p14:tracePt t="24666" x="2295525" y="1590675"/>
          <p14:tracePt t="24673" x="2308225" y="1590675"/>
          <p14:tracePt t="24703" x="2332038" y="1590675"/>
          <p14:tracePt t="24708" x="2344738" y="1590675"/>
          <p14:tracePt t="24715" x="2357438" y="1590675"/>
          <p14:tracePt t="24722" x="2381250" y="1590675"/>
          <p14:tracePt t="24729" x="2393950" y="1590675"/>
          <p14:tracePt t="24736" x="2406650" y="1603375"/>
          <p14:tracePt t="24743" x="2419350" y="1603375"/>
          <p14:tracePt t="24749" x="2430463" y="1616075"/>
          <p14:tracePt t="24756" x="2443163" y="1616075"/>
          <p14:tracePt t="24763" x="2455863" y="1628775"/>
          <p14:tracePt t="24771" x="2479675" y="1628775"/>
          <p14:tracePt t="24778" x="2492375" y="1639888"/>
          <p14:tracePt t="24793" x="2517775" y="1652588"/>
          <p14:tracePt t="24799" x="2530475" y="1652588"/>
          <p14:tracePt t="24806" x="2566988" y="1665288"/>
          <p14:tracePt t="24813" x="2603500" y="1677988"/>
          <p14:tracePt t="24820" x="2665413" y="1701800"/>
          <p14:tracePt t="24827" x="2727325" y="1714500"/>
          <p14:tracePt t="24834" x="2813050" y="1751013"/>
          <p14:tracePt t="24841" x="2887663" y="1789113"/>
          <p14:tracePt t="24848" x="2998788" y="1825625"/>
          <p14:tracePt t="24855" x="3060700" y="1838325"/>
          <p14:tracePt t="24862" x="3133725" y="1849438"/>
          <p14:tracePt t="24870" x="3195638" y="1887538"/>
          <p14:tracePt t="24876" x="3233738" y="1887538"/>
          <p14:tracePt t="24884" x="3282950" y="1900238"/>
          <p14:tracePt t="24890" x="3306763" y="1911350"/>
          <p14:tracePt t="24898" x="3319463" y="1924050"/>
          <p14:tracePt t="24904" x="3332163" y="1924050"/>
          <p14:tracePt t="24921" x="3344863" y="1924050"/>
          <p14:tracePt t="24941" x="3355975" y="1936750"/>
          <p14:tracePt t="24954" x="3368675" y="1936750"/>
          <p14:tracePt t="24961" x="3381375" y="1949450"/>
          <p14:tracePt t="24968" x="3394075" y="1949450"/>
          <p14:tracePt t="24975" x="3417888" y="1960563"/>
          <p14:tracePt t="24982" x="3467100" y="1973263"/>
          <p14:tracePt t="24989" x="3492500" y="1998663"/>
          <p14:tracePt t="24996" x="3529013" y="1998663"/>
          <p14:tracePt t="25003" x="3554413" y="2009775"/>
          <p14:tracePt t="25010" x="3565525" y="2009775"/>
          <p14:tracePt t="25024" x="3578225" y="2009775"/>
          <p14:tracePt t="25032" x="3590925" y="2009775"/>
          <p14:tracePt t="25046" x="3603625" y="2009775"/>
          <p14:tracePt t="25060" x="3616325" y="2009775"/>
          <p14:tracePt t="25081" x="3616325" y="2022475"/>
          <p14:tracePt t="25131" x="3616325" y="2035175"/>
          <p14:tracePt t="25195" x="3616325" y="2047875"/>
          <p14:tracePt t="27181" x="3627438" y="2047875"/>
          <p14:tracePt t="27257" x="3640138" y="2047875"/>
          <p14:tracePt t="27307" x="3652838" y="2047875"/>
          <p14:tracePt t="27313" x="3665538" y="2047875"/>
          <p14:tracePt t="27319" x="3702050" y="2047875"/>
          <p14:tracePt t="27327" x="3751263" y="2047875"/>
          <p14:tracePt t="27334" x="3813175" y="2047875"/>
          <p14:tracePt t="27341" x="3862388" y="2047875"/>
          <p14:tracePt t="27348" x="3924300" y="2047875"/>
          <p14:tracePt t="27355" x="3973513" y="2047875"/>
          <p14:tracePt t="27362" x="4048125" y="2047875"/>
          <p14:tracePt t="27369" x="4110038" y="2047875"/>
          <p14:tracePt t="27376" x="4146550" y="2047875"/>
          <p14:tracePt t="27383" x="4183063" y="2047875"/>
          <p14:tracePt t="27390" x="4232275" y="2047875"/>
          <p14:tracePt t="27405" x="4244975" y="2047875"/>
          <p14:tracePt t="27420" x="4257675" y="2047875"/>
          <p14:tracePt t="27440" x="4270375" y="2047875"/>
          <p14:tracePt t="27455" x="4281488" y="2047875"/>
          <p14:tracePt t="30741" x="4343400" y="2047875"/>
          <p14:tracePt t="30749" x="4454525" y="2009775"/>
          <p14:tracePt t="30756" x="4529138" y="1985963"/>
          <p14:tracePt t="30763" x="4614863" y="1973263"/>
          <p14:tracePt t="30770" x="4664075" y="1960563"/>
          <p14:tracePt t="30777" x="4725988" y="1949450"/>
          <p14:tracePt t="30784" x="4787900" y="1949450"/>
          <p14:tracePt t="30791" x="4824413" y="1949450"/>
          <p14:tracePt t="30798" x="4873625" y="1949450"/>
          <p14:tracePt t="30805" x="4924425" y="1949450"/>
          <p14:tracePt t="30812" x="4997450" y="1949450"/>
          <p14:tracePt t="30819" x="5072063" y="1960563"/>
          <p14:tracePt t="30826" x="5170488" y="1985963"/>
          <p14:tracePt t="30833" x="5307013" y="2022475"/>
          <p14:tracePt t="30840" x="5454650" y="2060575"/>
          <p14:tracePt t="30847" x="5589588" y="2097088"/>
          <p14:tracePt t="30854" x="5688013" y="2109788"/>
          <p14:tracePt t="30861" x="5799138" y="2146300"/>
          <p14:tracePt t="30869" x="5910263" y="2182813"/>
          <p14:tracePt t="30875" x="5984875" y="2220913"/>
          <p14:tracePt t="30883" x="6070600" y="2232025"/>
          <p14:tracePt t="30890" x="6132513" y="2257425"/>
          <p14:tracePt t="30896" x="6170613" y="2293938"/>
          <p14:tracePt t="30904" x="6219825" y="2306638"/>
          <p14:tracePt t="30911" x="6256338" y="2319338"/>
          <p14:tracePt t="30919" x="6281738" y="2330450"/>
          <p14:tracePt t="30925" x="6305550" y="2330450"/>
          <p14:tracePt t="30932" x="6318250" y="2330450"/>
          <p14:tracePt t="30939" x="6330950" y="2343150"/>
          <p14:tracePt t="30968" x="6342063" y="2343150"/>
          <p14:tracePt t="30981" x="6354763" y="2343150"/>
          <p14:tracePt t="30988" x="6367463" y="2343150"/>
          <p14:tracePt t="30995" x="6403975" y="2343150"/>
          <p14:tracePt t="31002" x="6453188" y="2330450"/>
          <p14:tracePt t="31009" x="6540500" y="2330450"/>
          <p14:tracePt t="31016" x="6613525" y="2319338"/>
          <p14:tracePt t="31023" x="6724650" y="2306638"/>
          <p14:tracePt t="31030" x="6799263" y="2281238"/>
          <p14:tracePt t="31038" x="6884988" y="2257425"/>
          <p14:tracePt t="31045" x="6959600" y="2232025"/>
          <p14:tracePt t="31052" x="7008813" y="2220913"/>
          <p14:tracePt t="31059" x="7046913" y="2208213"/>
          <p14:tracePt t="31066" x="7058025" y="2195513"/>
          <p14:tracePt t="31073" x="7083425" y="2195513"/>
          <p14:tracePt t="31095" x="7083425" y="2182813"/>
          <p14:tracePt t="31109" x="7096125" y="2182813"/>
          <p14:tracePt t="31208" x="7096125" y="2170113"/>
          <p14:tracePt t="31221" x="7096125" y="2159000"/>
          <p14:tracePt t="31236" x="7096125" y="2146300"/>
          <p14:tracePt t="31256" x="7096125" y="2133600"/>
          <p14:tracePt t="31271" x="7096125" y="2120900"/>
          <p14:tracePt t="31300" x="7070725" y="2097088"/>
          <p14:tracePt t="31305" x="7021513" y="2009775"/>
          <p14:tracePt t="31312" x="6996113" y="1973263"/>
          <p14:tracePt t="31319" x="6959600" y="1911350"/>
          <p14:tracePt t="31326" x="6946900" y="1887538"/>
          <p14:tracePt t="31334" x="6935788" y="1874838"/>
          <p14:tracePt t="31340" x="6910388" y="1849438"/>
          <p14:tracePt t="31347" x="6884988" y="1789113"/>
          <p14:tracePt t="31354" x="6861175" y="1739900"/>
          <p14:tracePt t="31361" x="6824663" y="1701800"/>
          <p14:tracePt t="31369" x="6811963" y="1677988"/>
          <p14:tracePt t="31376" x="6811963" y="1665288"/>
          <p14:tracePt t="31382" x="6799263" y="1665288"/>
          <p14:tracePt t="31390" x="6799263" y="1652588"/>
          <p14:tracePt t="31397" x="6786563" y="1652588"/>
          <p14:tracePt t="31411" x="6775450" y="1639888"/>
          <p14:tracePt t="31426" x="6762750" y="1628775"/>
          <p14:tracePt t="31446" x="6750050" y="1628775"/>
          <p14:tracePt t="31453" x="6724650" y="1628775"/>
          <p14:tracePt t="31461" x="6700838" y="1628775"/>
          <p14:tracePt t="31467" x="6651625" y="1639888"/>
          <p14:tracePt t="31474" x="6589713" y="1639888"/>
          <p14:tracePt t="31481" x="6515100" y="1652588"/>
          <p14:tracePt t="31488" x="6465888" y="1677988"/>
          <p14:tracePt t="31495" x="6403975" y="1677988"/>
          <p14:tracePt t="31502" x="6367463" y="1677988"/>
          <p14:tracePt t="31509" x="6354763" y="1677988"/>
          <p14:tracePt t="31516" x="6330950" y="1677988"/>
          <p14:tracePt t="31523" x="6318250" y="1677988"/>
          <p14:tracePt t="31530" x="6305550" y="1677988"/>
          <p14:tracePt t="31552" x="6292850" y="1677988"/>
          <p14:tracePt t="31559" x="6269038" y="1677988"/>
          <p14:tracePt t="31566" x="6243638" y="1714500"/>
          <p14:tracePt t="31573" x="6194425" y="1727200"/>
          <p14:tracePt t="31580" x="6157913" y="1739900"/>
          <p14:tracePt t="31587" x="6132513" y="1763713"/>
          <p14:tracePt t="31594" x="6108700" y="1776413"/>
          <p14:tracePt t="31602" x="6083300" y="1789113"/>
          <p14:tracePt t="31608" x="6070600" y="1789113"/>
          <p14:tracePt t="31615" x="6059488" y="1800225"/>
          <p14:tracePt t="31622" x="6046788" y="1800225"/>
          <p14:tracePt t="31629" x="6046788" y="1812925"/>
          <p14:tracePt t="31643" x="6046788" y="1825625"/>
          <p14:tracePt t="31650" x="6034088" y="1825625"/>
          <p14:tracePt t="31666" x="6021388" y="1825625"/>
          <p14:tracePt t="31679" x="6021388" y="1838325"/>
          <p14:tracePt t="31693" x="6021388" y="1849438"/>
          <p14:tracePt t="31716" x="6034088" y="1849438"/>
          <p14:tracePt t="31721" x="6034088" y="1862138"/>
          <p14:tracePt t="31728" x="6046788" y="1874838"/>
          <p14:tracePt t="31736" x="6096000" y="1900238"/>
          <p14:tracePt t="31742" x="6121400" y="1949450"/>
          <p14:tracePt t="31749" x="6145213" y="1973263"/>
          <p14:tracePt t="31756" x="6170613" y="1985963"/>
          <p14:tracePt t="31763" x="6194425" y="2009775"/>
          <p14:tracePt t="31770" x="6207125" y="2022475"/>
          <p14:tracePt t="31777" x="6219825" y="2022475"/>
          <p14:tracePt t="31786" x="6219825" y="2035175"/>
          <p14:tracePt t="31791" x="6232525" y="2035175"/>
          <p14:tracePt t="31814" x="6243638" y="2047875"/>
          <p14:tracePt t="31826" x="6256338" y="2047875"/>
          <p14:tracePt t="31856" x="6269038" y="2047875"/>
          <p14:tracePt t="31862" x="6281738" y="2047875"/>
          <p14:tracePt t="31869" x="6292850" y="2047875"/>
          <p14:tracePt t="31876" x="6305550" y="2047875"/>
          <p14:tracePt t="31883" x="6330950" y="2047875"/>
          <p14:tracePt t="31890" x="6367463" y="2047875"/>
          <p14:tracePt t="31897" x="6392863" y="2047875"/>
          <p14:tracePt t="31904" x="6429375" y="2047875"/>
          <p14:tracePt t="31911" x="6453188" y="2047875"/>
          <p14:tracePt t="31918" x="6515100" y="2035175"/>
          <p14:tracePt t="31925" x="6553200" y="2035175"/>
          <p14:tracePt t="31932" x="6589713" y="2022475"/>
          <p14:tracePt t="31939" x="6626225" y="2022475"/>
          <p14:tracePt t="31946" x="6675438" y="2022475"/>
          <p14:tracePt t="31953" x="6700838" y="2009775"/>
          <p14:tracePt t="31960" x="6700838" y="1998663"/>
          <p14:tracePt t="31968" x="6724650" y="1998663"/>
          <p14:tracePt t="31974" x="6737350" y="1985963"/>
          <p14:tracePt t="31981" x="6750050" y="1985963"/>
          <p14:tracePt t="31988" x="6775450" y="1973263"/>
          <p14:tracePt t="31995" x="6799263" y="1960563"/>
          <p14:tracePt t="32002" x="6811963" y="1949450"/>
          <p14:tracePt t="32009" x="6835775" y="1924050"/>
          <p14:tracePt t="32017" x="6861175" y="1911350"/>
          <p14:tracePt t="32023" x="6873875" y="1887538"/>
          <p14:tracePt t="32031" x="6897688" y="1862138"/>
          <p14:tracePt t="32038" x="6923088" y="1849438"/>
          <p14:tracePt t="32044" x="6923088" y="1838325"/>
          <p14:tracePt t="32052" x="6935788" y="1825625"/>
          <p14:tracePt t="32066" x="6946900" y="1825625"/>
          <p14:tracePt t="32073" x="6946900" y="1812925"/>
          <p14:tracePt t="32080" x="6946900" y="1800225"/>
          <p14:tracePt t="32094" x="6946900" y="1789113"/>
          <p14:tracePt t="32116" x="6946900" y="1776413"/>
          <p14:tracePt t="32130" x="6946900" y="1763713"/>
          <p14:tracePt t="32143" x="6946900" y="1751013"/>
          <p14:tracePt t="32151" x="6910388" y="1751013"/>
          <p14:tracePt t="32157" x="6848475" y="1714500"/>
          <p14:tracePt t="32164" x="6786563" y="1701800"/>
          <p14:tracePt t="32171" x="6688138" y="1689100"/>
          <p14:tracePt t="32178" x="6589713" y="1665288"/>
          <p14:tracePt t="32185" x="6478588" y="1665288"/>
          <p14:tracePt t="32193" x="6403975" y="1665288"/>
          <p14:tracePt t="32200" x="6367463" y="1665288"/>
          <p14:tracePt t="32206" x="6342063" y="1677988"/>
          <p14:tracePt t="32213" x="6318250" y="1677988"/>
          <p14:tracePt t="32221" x="6305550" y="1677988"/>
          <p14:tracePt t="32227" x="6292850" y="1689100"/>
          <p14:tracePt t="32242" x="6281738" y="1689100"/>
          <p14:tracePt t="32256" x="6269038" y="1701800"/>
          <p14:tracePt t="32263" x="6269038" y="1714500"/>
          <p14:tracePt t="32270" x="6256338" y="1727200"/>
          <p14:tracePt t="32277" x="6232525" y="1763713"/>
          <p14:tracePt t="32284" x="6194425" y="1800225"/>
          <p14:tracePt t="32291" x="6170613" y="1862138"/>
          <p14:tracePt t="32298" x="6132513" y="1949450"/>
          <p14:tracePt t="32305" x="6121400" y="2022475"/>
          <p14:tracePt t="32312" x="6121400" y="2097088"/>
          <p14:tracePt t="32319" x="6121400" y="2159000"/>
          <p14:tracePt t="32326" x="6121400" y="2220913"/>
          <p14:tracePt t="32333" x="6132513" y="2270125"/>
          <p14:tracePt t="32340" x="6157913" y="2330450"/>
          <p14:tracePt t="32347" x="6181725" y="2392363"/>
          <p14:tracePt t="32354" x="6207125" y="2454275"/>
          <p14:tracePt t="32361" x="6243638" y="2490788"/>
          <p14:tracePt t="32369" x="6281738" y="2541588"/>
          <p14:tracePt t="32375" x="6330950" y="2565400"/>
          <p14:tracePt t="32382" x="6380163" y="2590800"/>
          <p14:tracePt t="32390" x="6465888" y="2627313"/>
          <p14:tracePt t="32396" x="6564313" y="2640013"/>
          <p14:tracePt t="32404" x="6737350" y="2640013"/>
          <p14:tracePt t="32411" x="6873875" y="2640013"/>
          <p14:tracePt t="32419" x="6946900" y="2640013"/>
          <p14:tracePt t="32425" x="7021513" y="2640013"/>
          <p14:tracePt t="32432" x="7107238" y="2627313"/>
          <p14:tracePt t="32439" x="7158038" y="2614613"/>
          <p14:tracePt t="32446" x="7207250" y="2590800"/>
          <p14:tracePt t="32453" x="7256463" y="2565400"/>
          <p14:tracePt t="32460" x="7305675" y="2552700"/>
          <p14:tracePt t="32467" x="7342188" y="2541588"/>
          <p14:tracePt t="32474" x="7367588" y="2516188"/>
          <p14:tracePt t="32481" x="7391400" y="2503488"/>
          <p14:tracePt t="32488" x="7404100" y="2490788"/>
          <p14:tracePt t="32495" x="7429500" y="2466975"/>
          <p14:tracePt t="32502" x="7440613" y="2454275"/>
          <p14:tracePt t="32509" x="7440613" y="2405063"/>
          <p14:tracePt t="32517" x="7440613" y="2330450"/>
          <p14:tracePt t="32523" x="7429500" y="2208213"/>
          <p14:tracePt t="32531" x="7416800" y="2071688"/>
          <p14:tracePt t="32538" x="7354888" y="1949450"/>
          <p14:tracePt t="32545" x="7305675" y="1862138"/>
          <p14:tracePt t="32552" x="7280275" y="1800225"/>
          <p14:tracePt t="32558" x="7231063" y="1739900"/>
          <p14:tracePt t="32565" x="7181850" y="1701800"/>
          <p14:tracePt t="32572" x="7145338" y="1665288"/>
          <p14:tracePt t="32579" x="7107238" y="1639888"/>
          <p14:tracePt t="32587" x="7021513" y="1616075"/>
          <p14:tracePt t="32594" x="6946900" y="1590675"/>
          <p14:tracePt t="32602" x="6835775" y="1566863"/>
          <p14:tracePt t="32608" x="6737350" y="1566863"/>
          <p14:tracePt t="32615" x="6613525" y="1579563"/>
          <p14:tracePt t="32622" x="6465888" y="1590675"/>
          <p14:tracePt t="32629" x="6354763" y="1616075"/>
          <p14:tracePt t="32636" x="6243638" y="1652588"/>
          <p14:tracePt t="32643" x="6194425" y="1665288"/>
          <p14:tracePt t="32650" x="6170613" y="1689100"/>
          <p14:tracePt t="32657" x="6121400" y="1701800"/>
          <p14:tracePt t="32664" x="6096000" y="1714500"/>
          <p14:tracePt t="32672" x="6070600" y="1739900"/>
          <p14:tracePt t="32678" x="6059488" y="1751013"/>
          <p14:tracePt t="32686" x="6034088" y="1763713"/>
          <p14:tracePt t="32693" x="6034088" y="1776413"/>
          <p14:tracePt t="32699" x="6034088" y="1800225"/>
          <p14:tracePt t="32707" x="6021388" y="1812925"/>
          <p14:tracePt t="32714" x="6010275" y="1862138"/>
          <p14:tracePt t="32721" x="6010275" y="1936750"/>
          <p14:tracePt t="32727" x="6010275" y="2060575"/>
          <p14:tracePt t="32735" x="6070600" y="2244725"/>
          <p14:tracePt t="32742" x="6145213" y="2417763"/>
          <p14:tracePt t="32749" x="6256338" y="2578100"/>
          <p14:tracePt t="32755" x="6367463" y="2713038"/>
          <p14:tracePt t="32763" x="6527800" y="2800350"/>
          <p14:tracePt t="32770" x="6700838" y="2873375"/>
          <p14:tracePt t="32777" x="6861175" y="2935288"/>
          <p14:tracePt t="32785" x="7008813" y="2947988"/>
          <p14:tracePt t="32792" x="7145338" y="2973388"/>
          <p14:tracePt t="32798" x="7243763" y="2973388"/>
          <p14:tracePt t="32805" x="7318375" y="2973388"/>
          <p14:tracePt t="32812" x="7404100" y="2947988"/>
          <p14:tracePt t="32820" x="7502525" y="2911475"/>
          <p14:tracePt t="32826" x="7564438" y="2898775"/>
          <p14:tracePt t="32833" x="7613650" y="2862263"/>
          <p14:tracePt t="32840" x="7650163" y="2824163"/>
          <p14:tracePt t="32847" x="7675563" y="2774950"/>
          <p14:tracePt t="32854" x="7712075" y="2663825"/>
          <p14:tracePt t="32861" x="7737475" y="2516188"/>
          <p14:tracePt t="32868" x="7724775" y="2293938"/>
          <p14:tracePt t="32876" x="7688263" y="2071688"/>
          <p14:tracePt t="32882" x="7600950" y="1776413"/>
          <p14:tracePt t="32889" x="7489825" y="1590675"/>
          <p14:tracePt t="32896" x="7440613" y="1468438"/>
          <p14:tracePt t="32904" x="7367588" y="1344613"/>
          <p14:tracePt t="32910" x="7329488" y="1295400"/>
          <p14:tracePt t="32919" x="7305675" y="1258888"/>
          <p14:tracePt t="32925" x="7280275" y="1246188"/>
          <p14:tracePt t="32932" x="7256463" y="1220788"/>
          <p14:tracePt t="32939" x="7243763" y="1220788"/>
          <p14:tracePt t="32946" x="7218363" y="1220788"/>
          <p14:tracePt t="32953" x="7207250" y="1220788"/>
          <p14:tracePt t="32969" x="7181850" y="1220788"/>
          <p14:tracePt t="32974" x="7132638" y="1233488"/>
          <p14:tracePt t="32981" x="7083425" y="1246188"/>
          <p14:tracePt t="32988" x="7021513" y="1270000"/>
          <p14:tracePt t="32995" x="6959600" y="1295400"/>
          <p14:tracePt t="33003" x="6873875" y="1331913"/>
          <p14:tracePt t="33009" x="6811963" y="1357313"/>
          <p14:tracePt t="33017" x="6775450" y="1368425"/>
          <p14:tracePt t="33024" x="6750050" y="1393825"/>
          <p14:tracePt t="33031" x="6724650" y="1419225"/>
          <p14:tracePt t="33038" x="6713538" y="1419225"/>
          <p14:tracePt t="33044" x="6700838" y="1419225"/>
          <p14:tracePt t="33052" x="6688138" y="1430338"/>
          <p14:tracePt t="33066" x="6688138" y="1443038"/>
          <p14:tracePt t="33087" x="6675438" y="1455738"/>
          <p14:tracePt t="33131" x="6675438" y="1468438"/>
          <p14:tracePt t="33399" x="6664325" y="1468438"/>
          <p14:tracePt t="33412" x="6651625" y="1468438"/>
          <p14:tracePt t="33454" x="6638925" y="1468438"/>
          <p14:tracePt t="33461" x="6638925" y="1479550"/>
          <p14:tracePt t="33468" x="6626225" y="1479550"/>
          <p14:tracePt t="33483" x="6613525" y="1479550"/>
          <p14:tracePt t="33495" x="6602413" y="1492250"/>
          <p14:tracePt t="33502" x="6589713" y="1492250"/>
          <p14:tracePt t="33509" x="6589713" y="1504950"/>
          <p14:tracePt t="33516" x="6577013" y="1504950"/>
          <p14:tracePt t="33524" x="6564313" y="1517650"/>
          <p14:tracePt t="33530" x="6553200" y="1517650"/>
          <p14:tracePt t="33544" x="6540500" y="1528763"/>
          <p14:tracePt t="33559" x="6540500" y="1541463"/>
          <p14:tracePt t="33637" x="6540500" y="1528763"/>
          <p14:tracePt t="33643" x="6553200" y="1528763"/>
          <p14:tracePt t="33658" x="6564313" y="1517650"/>
          <p14:tracePt t="33672" x="6577013" y="1504950"/>
          <p14:tracePt t="33685" x="6589713" y="1492250"/>
          <p14:tracePt t="33692" x="6602413" y="1492250"/>
          <p14:tracePt t="33714" x="6613525" y="1492250"/>
          <p14:tracePt t="33720" x="6626225" y="1479550"/>
          <p14:tracePt t="33727" x="6651625" y="1479550"/>
          <p14:tracePt t="33735" x="6700838" y="1479550"/>
          <p14:tracePt t="33742" x="6799263" y="1479550"/>
          <p14:tracePt t="33749" x="6959600" y="1517650"/>
          <p14:tracePt t="33756" x="7158038" y="1579563"/>
          <p14:tracePt t="33763" x="7318375" y="1639888"/>
          <p14:tracePt t="33770" x="7429500" y="1689100"/>
          <p14:tracePt t="33777" x="7502525" y="1714500"/>
          <p14:tracePt t="33784" x="7564438" y="1739900"/>
          <p14:tracePt t="33791" x="7600950" y="1751013"/>
          <p14:tracePt t="33798" x="7626350" y="1776413"/>
          <p14:tracePt t="33805" x="7639050" y="1776413"/>
          <p14:tracePt t="33812" x="7650163" y="1789113"/>
          <p14:tracePt t="33827" x="7662863" y="1789113"/>
          <p14:tracePt t="33863" x="7662863" y="1800225"/>
          <p14:tracePt t="33876" x="7662863" y="1812925"/>
          <p14:tracePt t="33890" x="7662863" y="1825625"/>
          <p14:tracePt t="33919" x="7662863" y="1838325"/>
          <p14:tracePt t="33954" x="7650163" y="1838325"/>
          <p14:tracePt t="33960" x="7650163" y="1849438"/>
          <p14:tracePt t="33975" x="7639050" y="1849438"/>
          <p14:tracePt t="33981" x="7639050" y="1862138"/>
          <p14:tracePt t="33996" x="7639050" y="1874838"/>
          <p14:tracePt t="34003" x="7626350" y="1874838"/>
          <p14:tracePt t="34009" x="7626350" y="1887538"/>
          <p14:tracePt t="34024" x="7613650" y="1900238"/>
          <p14:tracePt t="34038" x="7600950" y="1900238"/>
          <p14:tracePt t="34052" x="7589838" y="1900238"/>
          <p14:tracePt t="34073" x="7577138" y="1911350"/>
          <p14:tracePt t="34087" x="7564438" y="1924050"/>
          <p14:tracePt t="34109" x="7564438" y="1936750"/>
          <p14:tracePt t="34130" x="7564438" y="1949450"/>
          <p14:tracePt t="34144" x="7551738" y="1949450"/>
          <p14:tracePt t="34150" x="7551738" y="1960563"/>
          <p14:tracePt t="34157" x="7539038" y="1960563"/>
          <p14:tracePt t="34164" x="7527925" y="1985963"/>
          <p14:tracePt t="34171" x="7527925" y="2009775"/>
          <p14:tracePt t="34178" x="7515225" y="2009775"/>
          <p14:tracePt t="34185" x="7515225" y="2022475"/>
          <p14:tracePt t="34192" x="7502525" y="2035175"/>
          <p14:tracePt t="34199" x="7502525" y="2047875"/>
          <p14:tracePt t="34206" x="7489825" y="2047875"/>
          <p14:tracePt t="34213" x="7489825" y="2060575"/>
          <p14:tracePt t="34220" x="7489825" y="2071688"/>
          <p14:tracePt t="34235" x="7489825" y="2084388"/>
          <p14:tracePt t="34241" x="7478713" y="2084388"/>
          <p14:tracePt t="34256" x="7466013" y="2084388"/>
          <p14:tracePt t="34271" x="7466013" y="2097088"/>
          <p14:tracePt t="34286" x="7453313" y="2109788"/>
          <p14:tracePt t="34299" x="7440613" y="2109788"/>
          <p14:tracePt t="34305" x="7440613" y="2120900"/>
          <p14:tracePt t="34313" x="7429500" y="2120900"/>
          <p14:tracePt t="34319" x="7416800" y="2133600"/>
          <p14:tracePt t="34326" x="7416800" y="2146300"/>
          <p14:tracePt t="34333" x="7416800" y="2159000"/>
          <p14:tracePt t="34340" x="7404100" y="2159000"/>
          <p14:tracePt t="34347" x="7391400" y="2170113"/>
          <p14:tracePt t="34354" x="7391400" y="2182813"/>
          <p14:tracePt t="34361" x="7378700" y="2182813"/>
          <p14:tracePt t="34369" x="7378700" y="2195513"/>
          <p14:tracePt t="34376" x="7367588" y="2195513"/>
          <p14:tracePt t="34391" x="7354888" y="2208213"/>
          <p14:tracePt t="34404" x="7354888" y="2220913"/>
          <p14:tracePt t="34440" x="7354888" y="2232025"/>
          <p14:tracePt t="34454" x="7354888" y="2244725"/>
          <p14:tracePt t="34469" x="7354888" y="2257425"/>
          <p14:tracePt t="34488" x="7354888" y="2270125"/>
          <p14:tracePt t="34503" x="7354888" y="2281238"/>
          <p14:tracePt t="36941" x="7169150" y="2281238"/>
          <p14:tracePt t="36946" x="6923088" y="2281238"/>
          <p14:tracePt t="36953" x="6540500" y="2330450"/>
          <p14:tracePt t="36960" x="5899150" y="2454275"/>
          <p14:tracePt t="36968" x="5380038" y="2663825"/>
          <p14:tracePt t="36985" x="4368800" y="3157538"/>
          <p14:tracePt t="36988" x="3800475" y="3379788"/>
          <p14:tracePt t="36995" x="3467100" y="3527425"/>
          <p14:tracePt t="37002" x="3184525" y="3675063"/>
          <p14:tracePt t="37009" x="2911475" y="3786188"/>
          <p14:tracePt t="37016" x="2714625" y="3873500"/>
          <p14:tracePt t="37023" x="2579688" y="3922713"/>
          <p14:tracePt t="37030" x="2541588" y="3935413"/>
          <p14:tracePt t="37037" x="2492375" y="3946525"/>
          <p14:tracePt t="37044" x="2479675" y="3946525"/>
          <p14:tracePt t="37051" x="2468563" y="3946525"/>
          <p14:tracePt t="37058" x="2455863" y="3946525"/>
          <p14:tracePt t="37073" x="2443163" y="3946525"/>
          <p14:tracePt t="37079" x="2430463" y="3946525"/>
          <p14:tracePt t="37095" x="2419350" y="3946525"/>
          <p14:tracePt t="37116" x="2406650" y="3946525"/>
          <p14:tracePt t="37130" x="2393950" y="3946525"/>
          <p14:tracePt t="37136" x="2393950" y="3935413"/>
          <p14:tracePt t="37158" x="2393950" y="3922713"/>
          <p14:tracePt t="37172" x="2381250" y="3910013"/>
          <p14:tracePt t="37186" x="2357438" y="3897313"/>
          <p14:tracePt t="37192" x="2319338" y="3884613"/>
          <p14:tracePt t="37199" x="2270125" y="3873500"/>
          <p14:tracePt t="37206" x="2220913" y="3860800"/>
          <p14:tracePt t="37213" x="2135188" y="3848100"/>
          <p14:tracePt t="37221" x="2085975" y="3848100"/>
          <p14:tracePt t="37227" x="2036763" y="3811588"/>
          <p14:tracePt t="37235" x="1998663" y="3798888"/>
          <p14:tracePt t="37241" x="1962150" y="3786188"/>
          <p14:tracePt t="37248" x="1949450" y="3775075"/>
          <p14:tracePt t="37255" x="1925638" y="3762375"/>
          <p14:tracePt t="37270" x="1912938" y="3749675"/>
          <p14:tracePt t="37285" x="1900238" y="3749675"/>
          <p14:tracePt t="37299" x="1887538" y="3749675"/>
          <p14:tracePt t="37305" x="1887538" y="3736975"/>
          <p14:tracePt t="37312" x="1863725" y="3736975"/>
          <p14:tracePt t="37319" x="1825625" y="3724275"/>
          <p14:tracePt t="37326" x="1776413" y="3724275"/>
          <p14:tracePt t="37333" x="1739900" y="3724275"/>
          <p14:tracePt t="37340" x="1714500" y="3713163"/>
          <p14:tracePt t="37347" x="1677988" y="3713163"/>
          <p14:tracePt t="37354" x="1654175" y="3700463"/>
          <p14:tracePt t="37361" x="1641475" y="3700463"/>
          <p14:tracePt t="37368" x="1628775" y="3687763"/>
          <p14:tracePt t="37375" x="1616075" y="3687763"/>
          <p14:tracePt t="37382" x="1604963" y="3687763"/>
          <p14:tracePt t="37404" x="1592263" y="3687763"/>
          <p14:tracePt t="37424" x="1579563" y="3687763"/>
          <p14:tracePt t="37439" x="1579563" y="3675063"/>
          <p14:tracePt t="37461" x="1579563" y="3663950"/>
          <p14:tracePt t="37474" x="1579563" y="3651250"/>
          <p14:tracePt t="37481" x="1566863" y="3651250"/>
          <p14:tracePt t="37488" x="1566863" y="3638550"/>
          <p14:tracePt t="37495" x="1554163" y="3625850"/>
          <p14:tracePt t="37510" x="1543050" y="3625850"/>
          <p14:tracePt t="37516" x="1530350" y="3602038"/>
          <p14:tracePt t="37524" x="1517650" y="3589338"/>
          <p14:tracePt t="37530" x="1517650" y="3576638"/>
          <p14:tracePt t="37538" x="1517650" y="3563938"/>
          <p14:tracePt t="37544" x="1493838" y="3527425"/>
          <p14:tracePt t="37552" x="1481138" y="3503613"/>
          <p14:tracePt t="37559" x="1443038" y="3478213"/>
          <p14:tracePt t="37566" x="1431925" y="3454400"/>
          <p14:tracePt t="37572" x="1419225" y="3429000"/>
          <p14:tracePt t="37579" x="1406525" y="3403600"/>
          <p14:tracePt t="37586" x="1382713" y="3379788"/>
          <p14:tracePt t="37594" x="1370013" y="3354388"/>
          <p14:tracePt t="37601" x="1357313" y="3343275"/>
          <p14:tracePt t="37608" x="1333500" y="3317875"/>
          <p14:tracePt t="37614" x="1320800" y="3294063"/>
          <p14:tracePt t="37622" x="1295400" y="3255963"/>
          <p14:tracePt t="37629" x="1258888" y="3219450"/>
          <p14:tracePt t="37636" x="1233488" y="3206750"/>
          <p14:tracePt t="37643" x="1222375" y="3170238"/>
          <p14:tracePt t="37650" x="1196975" y="3157538"/>
          <p14:tracePt t="37657" x="1184275" y="3144838"/>
          <p14:tracePt t="37664" x="1184275" y="3133725"/>
          <p14:tracePt t="37671" x="1171575" y="3133725"/>
          <p14:tracePt t="37678" x="1171575" y="3121025"/>
          <p14:tracePt t="37685" x="1160463" y="3121025"/>
          <p14:tracePt t="37702" x="1147763" y="3121025"/>
          <p14:tracePt t="37715" x="1135063" y="3121025"/>
          <p14:tracePt t="37750" x="1122363" y="3121025"/>
          <p14:tracePt t="37763" x="1111250" y="3121025"/>
          <p14:tracePt t="38067" x="1049338" y="3121025"/>
          <p14:tracePt t="38073" x="987425" y="3121025"/>
          <p14:tracePt t="38079" x="912813" y="3133725"/>
          <p14:tracePt t="38086" x="850900" y="3133725"/>
          <p14:tracePt t="38093" x="839788" y="3133725"/>
          <p14:tracePt t="38102" x="801688" y="3144838"/>
          <p14:tracePt t="38107" x="788988" y="3144838"/>
          <p14:tracePt t="38114" x="777875" y="3144838"/>
          <p14:tracePt t="38122" x="765175" y="3144838"/>
          <p14:tracePt t="38129" x="752475" y="3144838"/>
          <p14:tracePt t="38151" x="739775" y="3144838"/>
          <p14:tracePt t="38158" x="728663" y="3144838"/>
          <p14:tracePt t="38164" x="715963" y="3144838"/>
          <p14:tracePt t="38171" x="703263" y="3144838"/>
          <p14:tracePt t="38178" x="679450" y="3144838"/>
          <p14:tracePt t="38185" x="628650" y="3144838"/>
          <p14:tracePt t="38192" x="592138" y="3144838"/>
          <p14:tracePt t="38199" x="568325" y="3144838"/>
          <p14:tracePt t="38206" x="542925" y="3144838"/>
          <p14:tracePt t="38220" x="530225" y="3144838"/>
          <p14:tracePt t="38227" x="517525" y="3144838"/>
          <p14:tracePt t="38235" x="506413" y="3144838"/>
          <p14:tracePt t="38250" x="493713" y="3144838"/>
          <p14:tracePt t="38270" x="481013" y="3144838"/>
          <p14:tracePt t="38313" x="481013" y="3133725"/>
          <p14:tracePt t="38334" x="481013" y="3121025"/>
          <p14:tracePt t="38355" x="481013" y="3108325"/>
          <p14:tracePt t="38426" x="481013" y="3095625"/>
          <p14:tracePt t="38504" x="468313" y="3095625"/>
          <p14:tracePt t="38891" x="468313" y="3108325"/>
          <p14:tracePt t="38961" x="468313" y="3121025"/>
          <p14:tracePt t="38974" x="481013" y="3121025"/>
          <p14:tracePt t="39382" x="555625" y="3121025"/>
          <p14:tracePt t="39389" x="703263" y="3121025"/>
          <p14:tracePt t="39396" x="876300" y="3121025"/>
          <p14:tracePt t="39403" x="1098550" y="3144838"/>
          <p14:tracePt t="39410" x="1320800" y="3182938"/>
          <p14:tracePt t="39418" x="1504950" y="3219450"/>
          <p14:tracePt t="39424" x="1628775" y="3255963"/>
          <p14:tracePt t="39431" x="1727200" y="3268663"/>
          <p14:tracePt t="39438" x="1814513" y="3305175"/>
          <p14:tracePt t="39445" x="1876425" y="3317875"/>
          <p14:tracePt t="39453" x="1912938" y="3330575"/>
          <p14:tracePt t="39460" x="1962150" y="3354388"/>
          <p14:tracePt t="39468" x="1985963" y="3367088"/>
          <p14:tracePt t="39473" x="2011363" y="3379788"/>
          <p14:tracePt t="39487" x="2024063" y="3379788"/>
          <p14:tracePt t="39502" x="2036763" y="3379788"/>
          <p14:tracePt t="39516" x="2047875" y="3379788"/>
          <p14:tracePt t="40489" x="2036763" y="3379788"/>
          <p14:tracePt t="40502" x="2036763" y="3367088"/>
          <p14:tracePt t="40637" x="2047875" y="3367088"/>
          <p14:tracePt t="40869" x="2060575" y="3367088"/>
          <p14:tracePt t="40883" x="2073275" y="3367088"/>
          <p14:tracePt t="40897" x="2085975" y="3367088"/>
          <p14:tracePt t="40953" x="2109788" y="3367088"/>
          <p14:tracePt t="40960" x="2184400" y="3367088"/>
          <p14:tracePt t="40966" x="2319338" y="3403600"/>
          <p14:tracePt t="40973" x="2517775" y="3465513"/>
          <p14:tracePt t="40980" x="2701925" y="3503613"/>
          <p14:tracePt t="40987" x="2825750" y="3540125"/>
          <p14:tracePt t="40994" x="2936875" y="3576638"/>
          <p14:tracePt t="41001" x="3035300" y="3602038"/>
          <p14:tracePt t="41008" x="3146425" y="3614738"/>
          <p14:tracePt t="41015" x="3244850" y="3651250"/>
          <p14:tracePt t="41022" x="3355975" y="3663950"/>
          <p14:tracePt t="41029" x="3430588" y="3687763"/>
          <p14:tracePt t="41036" x="3492500" y="3700463"/>
          <p14:tracePt t="41043" x="3529013" y="3713163"/>
          <p14:tracePt t="41051" x="3554413" y="3724275"/>
          <p14:tracePt t="41057" x="3578225" y="3724275"/>
          <p14:tracePt t="41064" x="3578225" y="3736975"/>
          <p14:tracePt t="41094" x="3590925" y="3736975"/>
          <p14:tracePt t="41107" x="3590925" y="3749675"/>
          <p14:tracePt t="41186" x="3590925" y="3762375"/>
          <p14:tracePt t="41503" x="3554413" y="3762375"/>
          <p14:tracePt t="41508" x="3479800" y="3762375"/>
          <p14:tracePt t="41516" x="3368675" y="3724275"/>
          <p14:tracePt t="41522" x="3270250" y="3687763"/>
          <p14:tracePt t="41529" x="3084513" y="3614738"/>
          <p14:tracePt t="41536" x="2924175" y="3552825"/>
          <p14:tracePt t="41543" x="2776538" y="3490913"/>
          <p14:tracePt t="41551" x="2590800" y="3416300"/>
          <p14:tracePt t="41557" x="2455863" y="3354388"/>
          <p14:tracePt t="41564" x="2357438" y="3317875"/>
          <p14:tracePt t="41571" x="2308225" y="3294063"/>
          <p14:tracePt t="41578" x="2270125" y="3268663"/>
          <p14:tracePt t="41585" x="2233613" y="3268663"/>
          <p14:tracePt t="41592" x="2208213" y="3255963"/>
          <p14:tracePt t="41599" x="2184400" y="3243263"/>
          <p14:tracePt t="41607" x="2159000" y="3232150"/>
          <p14:tracePt t="41614" x="2135188" y="3232150"/>
          <p14:tracePt t="41620" x="2109788" y="3232150"/>
          <p14:tracePt t="41627" x="2073275" y="3232150"/>
          <p14:tracePt t="41634" x="2047875" y="3232150"/>
          <p14:tracePt t="41642" x="1985963" y="3232150"/>
          <p14:tracePt t="41649" x="1962150" y="3232150"/>
          <p14:tracePt t="41656" x="1912938" y="3232150"/>
          <p14:tracePt t="41663" x="1887538" y="3232150"/>
          <p14:tracePt t="41670" x="1863725" y="3232150"/>
          <p14:tracePt t="41677" x="1838325" y="3232150"/>
          <p14:tracePt t="41684" x="1814513" y="3232150"/>
          <p14:tracePt t="41701" x="1801813" y="3232150"/>
          <p14:tracePt t="41705" x="1789113" y="3232150"/>
          <p14:tracePt t="41720" x="1776413" y="3232150"/>
          <p14:tracePt t="41734" x="1776413" y="3243263"/>
          <p14:tracePt t="41784" x="1776413" y="3255963"/>
          <p14:tracePt t="41804" x="1776413" y="3268663"/>
          <p14:tracePt t="41890" x="1776413" y="3281363"/>
          <p14:tracePt t="41938" x="1765300" y="3281363"/>
          <p14:tracePt t="41953" x="1752600" y="3281363"/>
          <p14:tracePt t="41966" x="1739900" y="3281363"/>
          <p14:tracePt t="41981" x="1727200" y="3281363"/>
          <p14:tracePt t="41987" x="1714500" y="3281363"/>
          <p14:tracePt t="41994" x="1703388" y="3281363"/>
          <p14:tracePt t="42008" x="1690688" y="3281363"/>
          <p14:tracePt t="42015" x="1677988" y="3281363"/>
          <p14:tracePt t="42022" x="1677988" y="3268663"/>
          <p14:tracePt t="42029" x="1665288" y="3268663"/>
          <p14:tracePt t="42036" x="1654175" y="3268663"/>
          <p14:tracePt t="42043" x="1641475" y="3255963"/>
          <p14:tracePt t="42072" x="1628775" y="3255963"/>
          <p14:tracePt t="42086" x="1616075" y="3243263"/>
          <p14:tracePt t="42101" x="1604963" y="3243263"/>
          <p14:tracePt t="42122" x="1592263" y="3243263"/>
          <p14:tracePt t="42207" x="1604963" y="3243263"/>
          <p14:tracePt t="42220" x="1616075" y="3243263"/>
          <p14:tracePt t="42234" x="1628775" y="3243263"/>
          <p14:tracePt t="42255" x="1641475" y="3243263"/>
          <p14:tracePt t="42262" x="1654175" y="3243263"/>
          <p14:tracePt t="42269" x="1665288" y="3243263"/>
          <p14:tracePt t="42276" x="1677988" y="3243263"/>
          <p14:tracePt t="42282" x="1690688" y="3243263"/>
          <p14:tracePt t="42298" x="1714500" y="3243263"/>
          <p14:tracePt t="42303" x="1765300" y="3268663"/>
          <p14:tracePt t="42310" x="1814513" y="3281363"/>
          <p14:tracePt t="42318" x="1925638" y="3294063"/>
          <p14:tracePt t="42325" x="2024063" y="3305175"/>
          <p14:tracePt t="42332" x="2135188" y="3343275"/>
          <p14:tracePt t="42339" x="2233613" y="3379788"/>
          <p14:tracePt t="42346" x="2368550" y="3416300"/>
          <p14:tracePt t="42353" x="2468563" y="3441700"/>
          <p14:tracePt t="42360" x="2579688" y="3454400"/>
          <p14:tracePt t="42368" x="2652713" y="3490913"/>
          <p14:tracePt t="42374" x="2740025" y="3503613"/>
          <p14:tracePt t="42381" x="2851150" y="3540125"/>
          <p14:tracePt t="42388" x="2973388" y="3552825"/>
          <p14:tracePt t="42395" x="3133725" y="3614738"/>
          <p14:tracePt t="42402" x="3282950" y="3651250"/>
          <p14:tracePt t="42409" x="3455988" y="3687763"/>
          <p14:tracePt t="42417" x="3640138" y="3749675"/>
          <p14:tracePt t="42423" x="3787775" y="3786188"/>
          <p14:tracePt t="42430" x="3875088" y="3811588"/>
          <p14:tracePt t="42437" x="3924300" y="3824288"/>
          <p14:tracePt t="42444" x="3986213" y="3835400"/>
          <p14:tracePt t="42451" x="4010025" y="3848100"/>
          <p14:tracePt t="42458" x="4022725" y="3848100"/>
          <p14:tracePt t="42466" x="4048125" y="3848100"/>
          <p14:tracePt t="42481" x="4059238" y="3848100"/>
          <p14:tracePt t="42516" x="4071938" y="3848100"/>
          <p14:tracePt t="42530" x="4084638" y="3848100"/>
          <p14:tracePt t="42536" x="4110038" y="3848100"/>
          <p14:tracePt t="42543" x="4121150" y="3848100"/>
          <p14:tracePt t="51231" x="4219575" y="3848100"/>
          <p14:tracePt t="51237" x="4392613" y="3848100"/>
          <p14:tracePt t="51244" x="4591050" y="3848100"/>
          <p14:tracePt t="51251" x="4813300" y="3860800"/>
          <p14:tracePt t="51258" x="5033963" y="3873500"/>
          <p14:tracePt t="51265" x="5268913" y="3935413"/>
          <p14:tracePt t="51272" x="5441950" y="3995738"/>
          <p14:tracePt t="51279" x="5651500" y="4057650"/>
          <p14:tracePt t="51286" x="5849938" y="4119563"/>
          <p14:tracePt t="51293" x="6059488" y="4194175"/>
          <p14:tracePt t="51300" x="6232525" y="4256088"/>
          <p14:tracePt t="51307" x="6342063" y="4292600"/>
          <p14:tracePt t="51314" x="6442075" y="4329113"/>
          <p14:tracePt t="51321" x="6553200" y="4367213"/>
          <p14:tracePt t="51329" x="6664325" y="4403725"/>
          <p14:tracePt t="51335" x="6713538" y="4416425"/>
          <p14:tracePt t="51342" x="6799263" y="4452938"/>
          <p14:tracePt t="51350" x="6861175" y="4465638"/>
          <p14:tracePt t="51356" x="6897688" y="4465638"/>
          <p14:tracePt t="51363" x="6923088" y="4476750"/>
          <p14:tracePt t="51371" x="6935788" y="4476750"/>
          <p14:tracePt t="51385" x="6946900" y="4476750"/>
          <p14:tracePt t="51492" x="6946900" y="4489450"/>
          <p14:tracePt t="51519" x="6946900" y="4502150"/>
          <p14:tracePt t="51548" x="6959600" y="4502150"/>
          <p14:tracePt t="51583" x="6972300" y="4502150"/>
          <p14:tracePt t="51596" x="6985000" y="4502150"/>
          <p14:tracePt t="51611" x="6996113" y="4502150"/>
          <p14:tracePt t="51710" x="6985000" y="4502150"/>
          <p14:tracePt t="51731" x="6972300" y="4502150"/>
          <p14:tracePt t="51964" x="6775450" y="4514850"/>
          <p14:tracePt t="51970" x="6354763" y="4564063"/>
          <p14:tracePt t="51976" x="5799138" y="4564063"/>
          <p14:tracePt t="51983" x="5491163" y="4564063"/>
          <p14:tracePt t="51990" x="5245100" y="4564063"/>
          <p14:tracePt t="51997" x="5022850" y="4564063"/>
          <p14:tracePt t="52004" x="4787900" y="4564063"/>
          <p14:tracePt t="52011" x="4441825" y="4587875"/>
          <p14:tracePt t="52018" x="4170363" y="4587875"/>
          <p14:tracePt t="52025" x="3924300" y="4625975"/>
          <p14:tracePt t="52033" x="3616325" y="4649788"/>
          <p14:tracePt t="52039" x="3270250" y="4724400"/>
          <p14:tracePt t="52046" x="3022600" y="4760913"/>
          <p14:tracePt t="52053" x="2776538" y="4822825"/>
          <p14:tracePt t="52060" x="2554288" y="4859338"/>
          <p14:tracePt t="52067" x="2344738" y="4908550"/>
          <p14:tracePt t="52074" x="2197100" y="4946650"/>
          <p14:tracePt t="52082" x="2109788" y="4983163"/>
          <p14:tracePt t="52089" x="2047875" y="5008563"/>
          <p14:tracePt t="52095" x="1998663" y="5019675"/>
          <p14:tracePt t="52103" x="1949450" y="5032375"/>
          <p14:tracePt t="52110" x="1925638" y="5045075"/>
          <p14:tracePt t="52117" x="1912938" y="5057775"/>
          <p14:tracePt t="52132" x="1900238" y="5068888"/>
          <p14:tracePt t="52146" x="1887538" y="5068888"/>
          <p14:tracePt t="52167" x="1887538" y="5081588"/>
          <p14:tracePt t="52182" x="1887538" y="5094288"/>
          <p14:tracePt t="52202" x="1887538" y="5106988"/>
          <p14:tracePt t="52231" x="1876425" y="5118100"/>
          <p14:tracePt t="52251" x="1863725" y="5130800"/>
          <p14:tracePt t="52330" x="1863725" y="5118100"/>
          <p14:tracePt t="53027" x="1985963" y="5008563"/>
          <p14:tracePt t="53033" x="2171700" y="4859338"/>
          <p14:tracePt t="53039" x="2357438" y="4737100"/>
          <p14:tracePt t="53046" x="2541588" y="4637088"/>
          <p14:tracePt t="53053" x="2740025" y="4551363"/>
          <p14:tracePt t="53060" x="2911475" y="4514850"/>
          <p14:tracePt t="53067" x="3073400" y="4476750"/>
          <p14:tracePt t="53074" x="3195638" y="4465638"/>
          <p14:tracePt t="53082" x="3344863" y="4465638"/>
          <p14:tracePt t="53088" x="3467100" y="4465638"/>
          <p14:tracePt t="53095" x="3603625" y="4465638"/>
          <p14:tracePt t="53102" x="3751263" y="4489450"/>
          <p14:tracePt t="53109" x="3875088" y="4502150"/>
          <p14:tracePt t="53116" x="3986213" y="4527550"/>
          <p14:tracePt t="53123" x="4059238" y="4551363"/>
          <p14:tracePt t="53131" x="4110038" y="4564063"/>
          <p14:tracePt t="53138" x="4146550" y="4576763"/>
          <p14:tracePt t="53145" x="4183063" y="4600575"/>
          <p14:tracePt t="53152" x="4195763" y="4600575"/>
          <p14:tracePt t="53159" x="4219575" y="4600575"/>
          <p14:tracePt t="53173" x="4232275" y="4600575"/>
          <p14:tracePt t="53294" x="4232275" y="4613275"/>
          <p14:tracePt t="53329" x="4219575" y="4625975"/>
          <p14:tracePt t="53370" x="4208463" y="4625975"/>
          <p14:tracePt t="53463" x="4208463" y="4637088"/>
          <p14:tracePt t="53476" x="4208463" y="4649788"/>
          <p14:tracePt t="53737" x="4591050" y="4440238"/>
          <p14:tracePt t="53744" x="5281613" y="4070350"/>
          <p14:tracePt t="53751" x="5799138" y="3811588"/>
          <p14:tracePt t="53758" x="6194425" y="3589338"/>
          <p14:tracePt t="53764" x="6491288" y="3416300"/>
          <p14:tracePt t="53771" x="6724650" y="3317875"/>
          <p14:tracePt t="53778" x="6897688" y="3194050"/>
          <p14:tracePt t="53785" x="7058025" y="3095625"/>
          <p14:tracePt t="53792" x="7158038" y="3022600"/>
          <p14:tracePt t="53800" x="7218363" y="2973388"/>
          <p14:tracePt t="53806" x="7243763" y="2947988"/>
          <p14:tracePt t="53813" x="7256463" y="2935288"/>
          <p14:tracePt t="53820" x="7256463" y="2922588"/>
          <p14:tracePt t="53843" x="7256463" y="2911475"/>
          <p14:tracePt t="53849" x="7231063" y="2873375"/>
          <p14:tracePt t="53856" x="7169150" y="2774950"/>
          <p14:tracePt t="53863" x="7046913" y="2640013"/>
          <p14:tracePt t="53870" x="6897688" y="2466975"/>
          <p14:tracePt t="53877" x="6713538" y="2306638"/>
          <p14:tracePt t="53884" x="6577013" y="2170113"/>
          <p14:tracePt t="53891" x="6465888" y="2071688"/>
          <p14:tracePt t="53900" x="6380163" y="1998663"/>
          <p14:tracePt t="53905" x="6292850" y="1949450"/>
          <p14:tracePt t="53912" x="6207125" y="1900238"/>
          <p14:tracePt t="53919" x="6145213" y="1862138"/>
          <p14:tracePt t="53926" x="6083300" y="1838325"/>
          <p14:tracePt t="53933" x="6021388" y="1825625"/>
          <p14:tracePt t="53940" x="5984875" y="1812925"/>
          <p14:tracePt t="53947" x="5948363" y="1800225"/>
          <p14:tracePt t="53954" x="5899150" y="1800225"/>
          <p14:tracePt t="53961" x="5861050" y="1800225"/>
          <p14:tracePt t="53968" x="5837238" y="1800225"/>
          <p14:tracePt t="53975" x="5824538" y="1800225"/>
          <p14:tracePt t="53982" x="5799138" y="1800225"/>
          <p14:tracePt t="53989" x="5788025" y="1800225"/>
          <p14:tracePt t="53997" x="5762625" y="1800225"/>
          <p14:tracePt t="54004" x="5738813" y="1800225"/>
          <p14:tracePt t="54011" x="5726113" y="1800225"/>
          <p14:tracePt t="54018" x="5713413" y="1800225"/>
          <p14:tracePt t="54025" x="5700713" y="1800225"/>
          <p14:tracePt t="54040" x="5688013" y="1800225"/>
          <p14:tracePt t="54053" x="5676900" y="1800225"/>
          <p14:tracePt t="54060" x="5664200" y="1800225"/>
          <p14:tracePt t="54067" x="5651500" y="1800225"/>
          <p14:tracePt t="54074" x="5627688" y="1800225"/>
          <p14:tracePt t="54081" x="5589588" y="1800225"/>
          <p14:tracePt t="54088" x="5527675" y="1812925"/>
          <p14:tracePt t="54096" x="5454650" y="1812925"/>
          <p14:tracePt t="54102" x="5405438" y="1812925"/>
          <p14:tracePt t="54110" x="5367338" y="1812925"/>
          <p14:tracePt t="54116" x="5307013" y="1812925"/>
          <p14:tracePt t="54124" x="5256213" y="1812925"/>
          <p14:tracePt t="54131" x="5195888" y="1812925"/>
          <p14:tracePt t="54138" x="5145088" y="1812925"/>
          <p14:tracePt t="54144" x="5059363" y="1800225"/>
          <p14:tracePt t="54152" x="5010150" y="1789113"/>
          <p14:tracePt t="54158" x="4948238" y="1763713"/>
          <p14:tracePt t="54165" x="4886325" y="1751013"/>
          <p14:tracePt t="54173" x="4849813" y="1739900"/>
          <p14:tracePt t="54180" x="4813300" y="1701800"/>
          <p14:tracePt t="54187" x="4787900" y="1689100"/>
          <p14:tracePt t="54194" x="4751388" y="1677988"/>
          <p14:tracePt t="54201" x="4713288" y="1665288"/>
          <p14:tracePt t="54208" x="4689475" y="1639888"/>
          <p14:tracePt t="54216" x="4652963" y="1628775"/>
          <p14:tracePt t="54222" x="4602163" y="1616075"/>
          <p14:tracePt t="54229" x="4565650" y="1603375"/>
          <p14:tracePt t="54236" x="4516438" y="1590675"/>
          <p14:tracePt t="54243" x="4467225" y="1566863"/>
          <p14:tracePt t="54250" x="4392613" y="1566863"/>
          <p14:tracePt t="54257" x="4343400" y="1566863"/>
          <p14:tracePt t="54264" x="4281488" y="1566863"/>
          <p14:tracePt t="54271" x="4244975" y="1566863"/>
          <p14:tracePt t="54278" x="4195763" y="1566863"/>
          <p14:tracePt t="54285" x="4146550" y="1566863"/>
          <p14:tracePt t="54292" x="4110038" y="1566863"/>
          <p14:tracePt t="54299" x="4071938" y="1566863"/>
          <p14:tracePt t="54307" x="4035425" y="1566863"/>
          <p14:tracePt t="54314" x="3998913" y="1579563"/>
          <p14:tracePt t="54321" x="3948113" y="1590675"/>
          <p14:tracePt t="54328" x="3911600" y="1603375"/>
          <p14:tracePt t="54335" x="3875088" y="1616075"/>
          <p14:tracePt t="54342" x="3825875" y="1639888"/>
          <p14:tracePt t="54349" x="3763963" y="1677988"/>
          <p14:tracePt t="54356" x="3702050" y="1739900"/>
          <p14:tracePt t="54363" x="3616325" y="1812925"/>
          <p14:tracePt t="54370" x="3505200" y="1924050"/>
          <p14:tracePt t="54377" x="3381375" y="2035175"/>
          <p14:tracePt t="54384" x="3294063" y="2133600"/>
          <p14:tracePt t="54391" x="3221038" y="2195513"/>
          <p14:tracePt t="54399" x="3195638" y="2220913"/>
          <p14:tracePt t="54405" x="3171825" y="2244725"/>
          <p14:tracePt t="54412" x="3159125" y="2257425"/>
          <p14:tracePt t="54419" x="3146425" y="2257425"/>
          <p14:tracePt t="54426" x="3146425" y="2270125"/>
          <p14:tracePt t="54449" x="3133725" y="2270125"/>
          <p14:tracePt t="54462" x="3122613" y="2281238"/>
          <p14:tracePt t="54476" x="3109913" y="2293938"/>
          <p14:tracePt t="54483" x="3084513" y="2306638"/>
          <p14:tracePt t="54490" x="3073400" y="2330450"/>
          <p14:tracePt t="54497" x="3060700" y="2343150"/>
          <p14:tracePt t="54504" x="3048000" y="2368550"/>
          <p14:tracePt t="54511" x="3048000" y="2381250"/>
          <p14:tracePt t="54518" x="3035300" y="2430463"/>
          <p14:tracePt t="54525" x="3022600" y="2466975"/>
          <p14:tracePt t="54532" x="3022600" y="2528888"/>
          <p14:tracePt t="54539" x="3011488" y="2565400"/>
          <p14:tracePt t="54546" x="3011488" y="2614613"/>
          <p14:tracePt t="54553" x="3011488" y="2663825"/>
          <p14:tracePt t="54560" x="3011488" y="2701925"/>
          <p14:tracePt t="54567" x="3011488" y="2725738"/>
          <p14:tracePt t="54574" x="3011488" y="2762250"/>
          <p14:tracePt t="54581" x="3011488" y="2800350"/>
          <p14:tracePt t="54588" x="3011488" y="2824163"/>
          <p14:tracePt t="54595" x="3011488" y="2862263"/>
          <p14:tracePt t="54602" x="3011488" y="2886075"/>
          <p14:tracePt t="54609" x="3011488" y="2911475"/>
          <p14:tracePt t="54616" x="3011488" y="2935288"/>
          <p14:tracePt t="54623" x="3022600" y="2973388"/>
          <p14:tracePt t="54630" x="3035300" y="2997200"/>
          <p14:tracePt t="54637" x="3048000" y="3022600"/>
          <p14:tracePt t="54644" x="3073400" y="3071813"/>
          <p14:tracePt t="54652" x="3109913" y="3108325"/>
          <p14:tracePt t="54658" x="3146425" y="3157538"/>
          <p14:tracePt t="54666" x="3195638" y="3219450"/>
          <p14:tracePt t="54672" x="3257550" y="3268663"/>
          <p14:tracePt t="54680" x="3344863" y="3317875"/>
          <p14:tracePt t="54686" x="3405188" y="3367088"/>
          <p14:tracePt t="54694" x="3467100" y="3392488"/>
          <p14:tracePt t="54701" x="3529013" y="3429000"/>
          <p14:tracePt t="54708" x="3578225" y="3441700"/>
          <p14:tracePt t="54716" x="3616325" y="3441700"/>
          <p14:tracePt t="54722" x="3652838" y="3441700"/>
          <p14:tracePt t="54729" x="3689350" y="3441700"/>
          <p14:tracePt t="54736" x="3727450" y="3441700"/>
          <p14:tracePt t="54744" x="3776663" y="3441700"/>
          <p14:tracePt t="54750" x="3813175" y="3429000"/>
          <p14:tracePt t="54757" x="3875088" y="3416300"/>
          <p14:tracePt t="54764" x="3937000" y="3367088"/>
          <p14:tracePt t="54771" x="3973513" y="3330575"/>
          <p14:tracePt t="54778" x="4035425" y="3294063"/>
          <p14:tracePt t="54785" x="4084638" y="3243263"/>
          <p14:tracePt t="54793" x="4146550" y="3194050"/>
          <p14:tracePt t="54799" x="4195763" y="3133725"/>
          <p14:tracePt t="54806" x="4257675" y="3082925"/>
          <p14:tracePt t="54813" x="4306888" y="3022600"/>
          <p14:tracePt t="54820" x="4343400" y="2984500"/>
          <p14:tracePt t="54827" x="4381500" y="2935288"/>
          <p14:tracePt t="54834" x="4405313" y="2911475"/>
          <p14:tracePt t="54841" x="4430713" y="2873375"/>
          <p14:tracePt t="54849" x="4441825" y="2862263"/>
          <p14:tracePt t="54855" x="4441825" y="2849563"/>
          <p14:tracePt t="54863" x="4454525" y="2836863"/>
          <p14:tracePt t="54870" x="4454525" y="2824163"/>
          <p14:tracePt t="54877" x="4454525" y="2813050"/>
          <p14:tracePt t="54899" x="4454525" y="2800350"/>
          <p14:tracePt t="54905" x="4454525" y="2774950"/>
          <p14:tracePt t="54912" x="4441825" y="2738438"/>
          <p14:tracePt t="54919" x="4405313" y="2676525"/>
          <p14:tracePt t="54926" x="4381500" y="2614613"/>
          <p14:tracePt t="54933" x="4343400" y="2528888"/>
          <p14:tracePt t="54940" x="4306888" y="2441575"/>
          <p14:tracePt t="54948" x="4281488" y="2368550"/>
          <p14:tracePt t="54966" x="4219575" y="2244725"/>
          <p14:tracePt t="54969" x="4208463" y="2195513"/>
          <p14:tracePt t="54976" x="4183063" y="2170113"/>
          <p14:tracePt t="54983" x="4170363" y="2146300"/>
          <p14:tracePt t="54989" x="4170363" y="2120900"/>
          <p14:tracePt t="55003" x="4159250" y="2109788"/>
          <p14:tracePt t="55018" x="4146550" y="2109788"/>
          <p14:tracePt t="55025" x="4110038" y="2097088"/>
          <p14:tracePt t="55033" x="4084638" y="2060575"/>
          <p14:tracePt t="55039" x="4022725" y="2035175"/>
          <p14:tracePt t="55046" x="3960813" y="2009775"/>
          <p14:tracePt t="55053" x="3924300" y="1985963"/>
          <p14:tracePt t="55060" x="3862388" y="1960563"/>
          <p14:tracePt t="55067" x="3825875" y="1936750"/>
          <p14:tracePt t="55074" x="3776663" y="1936750"/>
          <p14:tracePt t="55081" x="3751263" y="1924050"/>
          <p14:tracePt t="55089" x="3727450" y="1924050"/>
          <p14:tracePt t="55095" x="3702050" y="1924050"/>
          <p14:tracePt t="55102" x="3665538" y="1924050"/>
          <p14:tracePt t="55109" x="3627438" y="1924050"/>
          <p14:tracePt t="55116" x="3565525" y="1949450"/>
          <p14:tracePt t="55123" x="3529013" y="1985963"/>
          <p14:tracePt t="55130" x="3467100" y="2022475"/>
          <p14:tracePt t="55137" x="3417888" y="2071688"/>
          <p14:tracePt t="55144" x="3355975" y="2120900"/>
          <p14:tracePt t="55151" x="3319463" y="2159000"/>
          <p14:tracePt t="55158" x="3270250" y="2208213"/>
          <p14:tracePt t="55166" x="3221038" y="2270125"/>
          <p14:tracePt t="55173" x="3195638" y="2330450"/>
          <p14:tracePt t="55180" x="3184525" y="2381250"/>
          <p14:tracePt t="55187" x="3146425" y="2441575"/>
          <p14:tracePt t="55194" x="3133725" y="2503488"/>
          <p14:tracePt t="55201" x="3122613" y="2541588"/>
          <p14:tracePt t="55208" x="3122613" y="2614613"/>
          <p14:tracePt t="55216" x="3122613" y="2689225"/>
          <p14:tracePt t="55222" x="3122613" y="2800350"/>
          <p14:tracePt t="55229" x="3146425" y="2898775"/>
          <p14:tracePt t="55236" x="3184525" y="3009900"/>
          <p14:tracePt t="55243" x="3221038" y="3108325"/>
          <p14:tracePt t="55250" x="3270250" y="3182938"/>
          <p14:tracePt t="55257" x="3306763" y="3243263"/>
          <p14:tracePt t="55264" x="3355975" y="3305175"/>
          <p14:tracePt t="55271" x="3405188" y="3354388"/>
          <p14:tracePt t="55278" x="3467100" y="3379788"/>
          <p14:tracePt t="55285" x="3505200" y="3403600"/>
          <p14:tracePt t="55292" x="3578225" y="3441700"/>
          <p14:tracePt t="55299" x="3640138" y="3454400"/>
          <p14:tracePt t="55306" x="3738563" y="3454400"/>
          <p14:tracePt t="55313" x="3862388" y="3454400"/>
          <p14:tracePt t="55320" x="4022725" y="3429000"/>
          <p14:tracePt t="55327" x="4146550" y="3392488"/>
          <p14:tracePt t="55334" x="4306888" y="3305175"/>
          <p14:tracePt t="55341" x="4491038" y="3206750"/>
          <p14:tracePt t="55349" x="4689475" y="3108325"/>
          <p14:tracePt t="55355" x="4849813" y="3009900"/>
          <p14:tracePt t="55362" x="4984750" y="2911475"/>
          <p14:tracePt t="55369" x="5084763" y="2836863"/>
          <p14:tracePt t="55377" x="5145088" y="2774950"/>
          <p14:tracePt t="55383" x="5170488" y="2725738"/>
          <p14:tracePt t="55390" x="5170488" y="2689225"/>
          <p14:tracePt t="55398" x="5170488" y="2663825"/>
          <p14:tracePt t="55412" x="5170488" y="2640013"/>
          <p14:tracePt t="55419" x="5133975" y="2601913"/>
          <p14:tracePt t="55426" x="5046663" y="2528888"/>
          <p14:tracePt t="55433" x="4886325" y="2430463"/>
          <p14:tracePt t="55440" x="4652963" y="2293938"/>
          <p14:tracePt t="55447" x="4430713" y="2195513"/>
          <p14:tracePt t="55454" x="4159250" y="2084388"/>
          <p14:tracePt t="55461" x="3937000" y="1998663"/>
          <p14:tracePt t="55468" x="3763963" y="1985963"/>
          <p14:tracePt t="55475" x="3652838" y="1960563"/>
          <p14:tracePt t="55482" x="3554413" y="1973263"/>
          <p14:tracePt t="55489" x="3455988" y="1973263"/>
          <p14:tracePt t="55496" x="3394075" y="1985963"/>
          <p14:tracePt t="55503" x="3306763" y="2022475"/>
          <p14:tracePt t="55510" x="3233738" y="2047875"/>
          <p14:tracePt t="55517" x="3159125" y="2097088"/>
          <p14:tracePt t="55525" x="3122613" y="2146300"/>
          <p14:tracePt t="55532" x="3060700" y="2195513"/>
          <p14:tracePt t="55539" x="3011488" y="2257425"/>
          <p14:tracePt t="55546" x="2973388" y="2319338"/>
          <p14:tracePt t="55553" x="2949575" y="2392363"/>
          <p14:tracePt t="55559" x="2924175" y="2479675"/>
          <p14:tracePt t="55567" x="2924175" y="2528888"/>
          <p14:tracePt t="55574" x="2924175" y="2627313"/>
          <p14:tracePt t="55581" x="2936875" y="2713038"/>
          <p14:tracePt t="55588" x="2986088" y="2800350"/>
          <p14:tracePt t="55594" x="3035300" y="2898775"/>
          <p14:tracePt t="55602" x="3159125" y="3022600"/>
          <p14:tracePt t="55609" x="3270250" y="3133725"/>
          <p14:tracePt t="55616" x="3430588" y="3232150"/>
          <p14:tracePt t="55623" x="3652838" y="3317875"/>
          <p14:tracePt t="55630" x="3948113" y="3403600"/>
          <p14:tracePt t="55637" x="4219575" y="3429000"/>
          <p14:tracePt t="55644" x="4467225" y="3429000"/>
          <p14:tracePt t="55651" x="4713288" y="3379788"/>
          <p14:tracePt t="55658" x="4973638" y="3294063"/>
          <p14:tracePt t="55665" x="5294313" y="3170238"/>
          <p14:tracePt t="55672" x="5467350" y="3071813"/>
          <p14:tracePt t="55679" x="5627688" y="2984500"/>
          <p14:tracePt t="55686" x="5738813" y="2911475"/>
          <p14:tracePt t="55693" x="5824538" y="2849563"/>
          <p14:tracePt t="55701" x="5873750" y="2774950"/>
          <p14:tracePt t="55707" x="5899150" y="2738438"/>
          <p14:tracePt t="55716" x="5922963" y="2701925"/>
          <p14:tracePt t="55722" x="5935663" y="2652713"/>
          <p14:tracePt t="55729" x="5922963" y="2601913"/>
          <p14:tracePt t="55735" x="5873750" y="2516188"/>
          <p14:tracePt t="55743" x="5788025" y="2441575"/>
          <p14:tracePt t="55749" x="5627688" y="2343150"/>
          <p14:tracePt t="55757" x="5294313" y="2195513"/>
          <p14:tracePt t="55764" x="4640263" y="2035175"/>
          <p14:tracePt t="55771" x="4232275" y="2009775"/>
          <p14:tracePt t="55778" x="3960813" y="1985963"/>
          <p14:tracePt t="55785" x="3738563" y="1985963"/>
          <p14:tracePt t="55792" x="3590925" y="1998663"/>
          <p14:tracePt t="55799" x="3479800" y="2009775"/>
          <p14:tracePt t="55806" x="3417888" y="2047875"/>
          <p14:tracePt t="55813" x="3355975" y="2071688"/>
          <p14:tracePt t="55820" x="3319463" y="2084388"/>
          <p14:tracePt t="55827" x="3294063" y="2133600"/>
          <p14:tracePt t="55834" x="3270250" y="2146300"/>
          <p14:tracePt t="55841" x="3233738" y="2170113"/>
          <p14:tracePt t="55849" x="3208338" y="2208213"/>
          <p14:tracePt t="55856" x="3195638" y="2244725"/>
          <p14:tracePt t="55863" x="3171825" y="2281238"/>
          <p14:tracePt t="55869" x="3159125" y="2319338"/>
          <p14:tracePt t="55876" x="3159125" y="2343150"/>
          <p14:tracePt t="55883" x="3146425" y="2381250"/>
          <p14:tracePt t="55890" x="3146425" y="2441575"/>
          <p14:tracePt t="55898" x="3146425" y="2516188"/>
          <p14:tracePt t="55905" x="3208338" y="2652713"/>
          <p14:tracePt t="55912" x="3306763" y="2800350"/>
          <p14:tracePt t="55919" x="3443288" y="2984500"/>
          <p14:tracePt t="55926" x="3627438" y="3157538"/>
          <p14:tracePt t="55933" x="3836988" y="3305175"/>
          <p14:tracePt t="55940" x="4022725" y="3379788"/>
          <p14:tracePt t="55947" x="4170363" y="3416300"/>
          <p14:tracePt t="55954" x="4319588" y="3416300"/>
          <p14:tracePt t="55961" x="4430713" y="3416300"/>
          <p14:tracePt t="55968" x="4578350" y="3379788"/>
          <p14:tracePt t="55975" x="4713288" y="3317875"/>
          <p14:tracePt t="55982" x="4824413" y="3268663"/>
          <p14:tracePt t="55989" x="4911725" y="3194050"/>
          <p14:tracePt t="55996" x="4997450" y="3144838"/>
          <p14:tracePt t="56003" x="5033963" y="3095625"/>
          <p14:tracePt t="56010" x="5072063" y="3071813"/>
          <p14:tracePt t="56017" x="5084763" y="3033713"/>
          <p14:tracePt t="56024" x="5084763" y="3009900"/>
          <p14:tracePt t="56032" x="5084763" y="2984500"/>
          <p14:tracePt t="56038" x="5084763" y="2922588"/>
          <p14:tracePt t="56046" x="5010150" y="2873375"/>
          <p14:tracePt t="56052" x="4849813" y="2762250"/>
          <p14:tracePt t="56060" x="4552950" y="2614613"/>
          <p14:tracePt t="56066" x="4146550" y="2516188"/>
          <p14:tracePt t="56074" x="3676650" y="2454275"/>
          <p14:tracePt t="56081" x="3270250" y="2454275"/>
          <p14:tracePt t="56087" x="3073400" y="2454275"/>
          <p14:tracePt t="56095" x="2973388" y="2454275"/>
          <p14:tracePt t="56102" x="2911475" y="2454275"/>
          <p14:tracePt t="56109" x="2874963" y="2454275"/>
          <p14:tracePt t="56116" x="2851150" y="2466975"/>
          <p14:tracePt t="56123" x="2838450" y="2466975"/>
          <p14:tracePt t="56130" x="2825750" y="2466975"/>
          <p14:tracePt t="56137" x="2825750" y="2479675"/>
          <p14:tracePt t="56159" x="2825750" y="2490788"/>
          <p14:tracePt t="56173" x="2825750" y="2503488"/>
          <p14:tracePt t="56194" x="2825750" y="2516188"/>
          <p14:tracePt t="56208" x="2825750" y="2528888"/>
          <p14:tracePt t="56215" x="2838450" y="2528888"/>
          <p14:tracePt t="56236" x="2851150" y="2528888"/>
          <p14:tracePt t="56250" x="2862263" y="2528888"/>
          <p14:tracePt t="56272" x="2874963" y="2528888"/>
          <p14:tracePt t="56279" x="2900363" y="2541588"/>
          <p14:tracePt t="56285" x="2924175" y="2552700"/>
          <p14:tracePt t="56292" x="2936875" y="2565400"/>
          <p14:tracePt t="56299" x="2949575" y="2565400"/>
          <p14:tracePt t="56306" x="2962275" y="2565400"/>
          <p14:tracePt t="56313" x="2973388" y="2578100"/>
          <p14:tracePt t="56328" x="2986088" y="2590800"/>
          <p14:tracePt t="56349" x="2998788" y="2590800"/>
          <p14:tracePt t="56363" x="3011488" y="2590800"/>
          <p14:tracePt t="56582" x="3022600" y="2590800"/>
          <p14:tracePt t="56596" x="3035300" y="2590800"/>
          <p14:tracePt t="56602" x="3048000" y="2601913"/>
          <p14:tracePt t="56609" x="3084513" y="2614613"/>
          <p14:tracePt t="56616" x="3133725" y="2640013"/>
          <p14:tracePt t="56622" x="3270250" y="2663825"/>
          <p14:tracePt t="56630" x="3417888" y="2713038"/>
          <p14:tracePt t="56636" x="3627438" y="2762250"/>
          <p14:tracePt t="56643" x="3875088" y="2824163"/>
          <p14:tracePt t="56651" x="4159250" y="2886075"/>
          <p14:tracePt t="56657" x="4381500" y="2922588"/>
          <p14:tracePt t="56665" x="4578350" y="2947988"/>
          <p14:tracePt t="56672" x="4725988" y="2960688"/>
          <p14:tracePt t="56679" x="4849813" y="2960688"/>
          <p14:tracePt t="56686" x="4984750" y="2960688"/>
          <p14:tracePt t="56693" x="5133975" y="2960688"/>
          <p14:tracePt t="56700" x="5256213" y="2960688"/>
          <p14:tracePt t="56716" x="5454650" y="2984500"/>
          <p14:tracePt t="56721" x="5527675" y="2984500"/>
          <p14:tracePt t="56728" x="5589588" y="2984500"/>
          <p14:tracePt t="56736" x="5614988" y="2984500"/>
          <p14:tracePt t="56743" x="5638800" y="2984500"/>
          <p14:tracePt t="56749" x="5664200" y="2984500"/>
          <p14:tracePt t="56756" x="5676900" y="2984500"/>
          <p14:tracePt t="56983" x="5700713" y="2984500"/>
          <p14:tracePt t="56989" x="5700713" y="2997200"/>
          <p14:tracePt t="57003" x="5713413" y="2997200"/>
          <p14:tracePt t="57025" x="5726113" y="2997200"/>
          <p14:tracePt t="57032" x="5738813" y="3009900"/>
          <p14:tracePt t="57038" x="5788025" y="3033713"/>
          <p14:tracePt t="57045" x="5899150" y="3095625"/>
          <p14:tracePt t="57052" x="6083300" y="3170238"/>
          <p14:tracePt t="57059" x="6281738" y="3255963"/>
          <p14:tracePt t="57066" x="6577013" y="3343275"/>
          <p14:tracePt t="57073" x="6799263" y="3429000"/>
          <p14:tracePt t="67213" x="6762750" y="3441700"/>
          <p14:tracePt t="67219" x="6675438" y="3478213"/>
          <p14:tracePt t="67226" x="6589713" y="3503613"/>
          <p14:tracePt t="67232" x="6527800" y="3540125"/>
          <p14:tracePt t="67239" x="6465888" y="3563938"/>
          <p14:tracePt t="67247" x="6403975" y="3589338"/>
          <p14:tracePt t="67253" x="6367463" y="3614738"/>
          <p14:tracePt t="67260" x="6342063" y="3625850"/>
          <p14:tracePt t="67267" x="6318250" y="3625850"/>
          <p14:tracePt t="67274" x="6305550" y="3638550"/>
          <p14:tracePt t="67281" x="6292850" y="3638550"/>
          <p14:tracePt t="67296" x="6281738" y="3638550"/>
          <p14:tracePt t="67303" x="6269038" y="3651250"/>
          <p14:tracePt t="67310" x="6243638" y="3663950"/>
          <p14:tracePt t="67317" x="6219825" y="3687763"/>
          <p14:tracePt t="67324" x="6170613" y="3724275"/>
          <p14:tracePt t="67331" x="6132513" y="3749675"/>
          <p14:tracePt t="67338" x="6121400" y="3762375"/>
          <p14:tracePt t="67345" x="6096000" y="3762375"/>
          <p14:tracePt t="67352" x="6096000" y="3775075"/>
          <p14:tracePt t="67359" x="6083300" y="3775075"/>
          <p14:tracePt t="67366" x="6070600" y="3775075"/>
          <p14:tracePt t="67373" x="6059488" y="3775075"/>
          <p14:tracePt t="67381" x="6034088" y="3786188"/>
          <p14:tracePt t="67387" x="5997575" y="3798888"/>
          <p14:tracePt t="67394" x="5935663" y="3835400"/>
          <p14:tracePt t="67401" x="5849938" y="3873500"/>
          <p14:tracePt t="67408" x="5775325" y="3897313"/>
          <p14:tracePt t="67415" x="5651500" y="3971925"/>
          <p14:tracePt t="67423" x="5540375" y="4044950"/>
          <p14:tracePt t="67430" x="5367338" y="4156075"/>
          <p14:tracePt t="67436" x="5157788" y="4292600"/>
          <p14:tracePt t="67443" x="4873625" y="4476750"/>
          <p14:tracePt t="67450" x="4627563" y="4637088"/>
          <p14:tracePt t="67457" x="4491038" y="4737100"/>
          <p14:tracePt t="67464" x="4381500" y="4810125"/>
          <p14:tracePt t="67471" x="4294188" y="4859338"/>
          <p14:tracePt t="67479" x="4208463" y="4921250"/>
          <p14:tracePt t="67486" x="4048125" y="4995863"/>
          <p14:tracePt t="67493" x="3875088" y="5057775"/>
          <p14:tracePt t="67500" x="3689350" y="5094288"/>
          <p14:tracePt t="68382" x="2986088" y="5118100"/>
          <p14:tracePt t="68395" x="2986088" y="5106988"/>
          <p14:tracePt t="68416" x="2986088" y="5094288"/>
          <p14:tracePt t="68431" x="2986088" y="5081588"/>
          <p14:tracePt t="68444" x="2986088" y="5068888"/>
          <p14:tracePt t="68551" x="2986088" y="5081588"/>
          <p14:tracePt t="68571" x="2986088" y="5094288"/>
          <p14:tracePt t="68585" x="2973388" y="5094288"/>
          <p14:tracePt t="68606" x="2973388" y="5106988"/>
          <p14:tracePt t="68896" x="2962275" y="5081588"/>
          <p14:tracePt t="68902" x="2949575" y="5057775"/>
          <p14:tracePt t="68909" x="2924175" y="4995863"/>
          <p14:tracePt t="68915" x="2900363" y="4957763"/>
          <p14:tracePt t="68922" x="2862263" y="4908550"/>
          <p14:tracePt t="68929" x="2825750" y="4848225"/>
          <p14:tracePt t="68936" x="2776538" y="4786313"/>
          <p14:tracePt t="68943" x="2727325" y="4724400"/>
          <p14:tracePt t="68950" x="2690813" y="4662488"/>
          <p14:tracePt t="68957" x="2640013" y="4600575"/>
          <p14:tracePt t="68964" x="2616200" y="4538663"/>
          <p14:tracePt t="68971" x="2566988" y="4476750"/>
          <p14:tracePt t="68978" x="2492375" y="4341813"/>
          <p14:tracePt t="68985" x="2393950" y="4230688"/>
          <p14:tracePt t="68992" x="2295525" y="4095750"/>
          <p14:tracePt t="68999" x="2220913" y="3984625"/>
          <p14:tracePt t="69006" x="2122488" y="3848100"/>
          <p14:tracePt t="69014" x="2036763" y="3724275"/>
          <p14:tracePt t="69021" x="1912938" y="3563938"/>
          <p14:tracePt t="69027" x="1789113" y="3403600"/>
          <p14:tracePt t="69035" x="1714500" y="3255963"/>
          <p14:tracePt t="69042" x="1641475" y="3144838"/>
          <p14:tracePt t="69049" x="1604963" y="3033713"/>
          <p14:tracePt t="69056" x="1554163" y="2947988"/>
          <p14:tracePt t="69064" x="1504950" y="2886075"/>
          <p14:tracePt t="69070" x="1468438" y="2824163"/>
          <p14:tracePt t="69077" x="1443038" y="2774950"/>
          <p14:tracePt t="69084" x="1419225" y="2738438"/>
          <p14:tracePt t="69091" x="1393825" y="2701925"/>
          <p14:tracePt t="69098" x="1357313" y="2652713"/>
          <p14:tracePt t="69105" x="1344613" y="2627313"/>
          <p14:tracePt t="69112" x="1333500" y="2601913"/>
          <p14:tracePt t="69119" x="1320800" y="2578100"/>
          <p14:tracePt t="69126" x="1320800" y="2565400"/>
          <p14:tracePt t="69133" x="1320800" y="2552700"/>
          <p14:tracePt t="69140" x="1308100" y="2541588"/>
          <p14:tracePt t="69147" x="1308100" y="2528888"/>
          <p14:tracePt t="69154" x="1295400" y="2516188"/>
          <p14:tracePt t="69161" x="1295400" y="2490788"/>
          <p14:tracePt t="69168" x="1295400" y="2466975"/>
          <p14:tracePt t="69176" x="1295400" y="2430463"/>
          <p14:tracePt t="69182" x="1295400" y="2392363"/>
          <p14:tracePt t="69189" x="1295400" y="2381250"/>
          <p14:tracePt t="69480" x="1222375" y="2330450"/>
          <p14:tracePt t="69486" x="1111250" y="2257425"/>
          <p14:tracePt t="69492" x="1000125" y="2195513"/>
          <p14:tracePt t="69499" x="938213" y="2159000"/>
          <p14:tracePt t="69506" x="850900" y="2120900"/>
          <p14:tracePt t="69514" x="765175" y="2109788"/>
          <p14:tracePt t="69521" x="703263" y="2071688"/>
          <p14:tracePt t="69528" x="654050" y="2060575"/>
          <p14:tracePt t="69535" x="604838" y="2047875"/>
          <p14:tracePt t="69542" x="568325" y="2047875"/>
          <p14:tracePt t="69549" x="530225" y="2035175"/>
          <p14:tracePt t="69556" x="506413" y="2035175"/>
          <p14:tracePt t="69564" x="481013" y="2035175"/>
          <p14:tracePt t="69570" x="457200" y="2035175"/>
          <p14:tracePt t="69577" x="419100" y="2035175"/>
          <p14:tracePt t="69584" x="395288" y="2047875"/>
          <p14:tracePt t="69590" x="357188" y="2060575"/>
          <p14:tracePt t="69598" x="320675" y="2071688"/>
          <p14:tracePt t="69605" x="284163" y="2084388"/>
          <p14:tracePt t="69612" x="258763" y="2097088"/>
          <p14:tracePt t="69619" x="222250" y="2109788"/>
          <p14:tracePt t="69626" x="209550" y="2120900"/>
          <p14:tracePt t="69633" x="185738" y="2133600"/>
          <p14:tracePt t="69640" x="173038" y="2133600"/>
          <p14:tracePt t="69647" x="173038" y="2146300"/>
          <p14:tracePt t="69654" x="160338" y="2146300"/>
          <p14:tracePt t="69662" x="160338" y="2159000"/>
          <p14:tracePt t="69676" x="147638" y="2159000"/>
          <p14:tracePt t="69697" x="136525" y="2170113"/>
          <p14:tracePt t="69704" x="123825" y="2182813"/>
          <p14:tracePt t="69711" x="111125" y="2195513"/>
          <p14:tracePt t="69718" x="85725" y="2220913"/>
          <p14:tracePt t="69725" x="74613" y="2244725"/>
          <p14:tracePt t="69732" x="49213" y="2257425"/>
          <p14:tracePt t="69739" x="36513" y="2270125"/>
          <p14:tracePt t="69746" x="25400" y="2281238"/>
          <p14:tracePt t="69767" x="12700" y="2293938"/>
          <p14:tracePt t="69789" x="0" y="2293938"/>
          <p14:tracePt t="69796" x="0" y="2306638"/>
          <p14:tracePt t="70353" x="173038" y="3206750"/>
          <p14:tracePt t="70360" x="307975" y="3305175"/>
          <p14:tracePt t="70367" x="419100" y="3403600"/>
          <p14:tracePt t="70374" x="530225" y="3454400"/>
          <p14:tracePt t="70382" x="641350" y="3514725"/>
          <p14:tracePt t="70389" x="752475" y="3563938"/>
          <p14:tracePt t="70397" x="876300" y="3602038"/>
          <p14:tracePt t="70404" x="1011238" y="3663950"/>
          <p14:tracePt t="70411" x="1122363" y="3713163"/>
          <p14:tracePt t="70418" x="1160463" y="3724275"/>
          <p14:tracePt t="71107" x="1000125" y="3724275"/>
          <p14:tracePt t="71112" x="777875" y="3700463"/>
          <p14:tracePt t="71119" x="555625" y="3687763"/>
          <p14:tracePt t="71126" x="382588" y="3687763"/>
          <p14:tracePt t="71133" x="209550" y="3687763"/>
          <p14:tracePt t="71140" x="61913" y="3687763"/>
          <p14:tracePt t="73759" x="85725" y="3663950"/>
          <p14:tracePt t="73765" x="173038" y="3675063"/>
          <p14:tracePt t="73773" x="296863" y="3713163"/>
          <p14:tracePt t="73780" x="382588" y="3736975"/>
          <p14:tracePt t="73787" x="493713" y="3775075"/>
          <p14:tracePt t="73794" x="617538" y="3824288"/>
          <p14:tracePt t="73801" x="827088" y="3884613"/>
          <p14:tracePt t="73808" x="1122363" y="3995738"/>
          <p14:tracePt t="73815" x="1443038" y="4119563"/>
          <p14:tracePt t="73822" x="1665288" y="4205288"/>
          <p14:tracePt t="73830" x="1776413" y="4256088"/>
          <p14:tracePt t="73836" x="1838325" y="4292600"/>
          <p14:tracePt t="73843" x="1863725" y="4316413"/>
          <p14:tracePt t="73850" x="1887538" y="4329113"/>
          <p14:tracePt t="73857" x="1900238" y="4329113"/>
          <p14:tracePt t="73864" x="1912938" y="4341813"/>
          <p14:tracePt t="73871" x="1925638" y="4341813"/>
          <p14:tracePt t="73879" x="1925638" y="4354513"/>
          <p14:tracePt t="73965" x="1925638" y="4367213"/>
          <p14:tracePt t="74035" x="1936750" y="4367213"/>
          <p14:tracePt t="74077" x="1949450" y="4378325"/>
          <p14:tracePt t="74083" x="1962150" y="4378325"/>
          <p14:tracePt t="74090" x="1985963" y="4403725"/>
          <p14:tracePt t="74097" x="2036763" y="4465638"/>
          <p14:tracePt t="74104" x="2097088" y="4514850"/>
          <p14:tracePt t="74111" x="2159000" y="4564063"/>
          <p14:tracePt t="74117" x="2233613" y="4625975"/>
          <p14:tracePt t="74125" x="2270125" y="4699000"/>
          <p14:tracePt t="74132" x="2344738" y="4737100"/>
          <p14:tracePt t="74139" x="2381250" y="4786313"/>
          <p14:tracePt t="74147" x="2430463" y="4822825"/>
          <p14:tracePt t="74153" x="2468563" y="4859338"/>
          <p14:tracePt t="74160" x="2492375" y="4897438"/>
          <p14:tracePt t="74167" x="2517775" y="4908550"/>
          <p14:tracePt t="74174" x="2541588" y="4933950"/>
          <p14:tracePt t="74181" x="2566988" y="4946650"/>
          <p14:tracePt t="74188" x="2579688" y="4957763"/>
          <p14:tracePt t="74196" x="2603500" y="4970463"/>
          <p14:tracePt t="74202" x="2652713" y="4995863"/>
          <p14:tracePt t="74209" x="2678113" y="5008563"/>
          <p14:tracePt t="74217" x="2701925" y="5019675"/>
          <p14:tracePt t="74224" x="2740025" y="5032375"/>
          <p14:tracePt t="74231" x="2776538" y="5045075"/>
          <p14:tracePt t="74237" x="2801938" y="5081588"/>
          <p14:tracePt t="74245" x="2851150" y="5081588"/>
          <p14:tracePt t="74252" x="2887663" y="5106988"/>
          <p14:tracePt t="74259" x="2911475" y="5118100"/>
          <p14:tracePt t="74265" x="2924175" y="5118100"/>
          <p14:tracePt t="74273" x="2936875" y="5118100"/>
          <p14:tracePt t="74280" x="2949575" y="5130800"/>
          <p14:tracePt t="74505" x="3233738" y="5081588"/>
          <p14:tracePt t="74513" x="3306763" y="5032375"/>
          <p14:tracePt t="74519" x="3381375" y="5008563"/>
          <p14:tracePt t="74526" x="3492500" y="4946650"/>
          <p14:tracePt t="74533" x="3554413" y="4921250"/>
          <p14:tracePt t="74540" x="3616325" y="4908550"/>
          <p14:tracePt t="74547" x="3702050" y="4872038"/>
          <p14:tracePt t="74554" x="3763963" y="4848225"/>
          <p14:tracePt t="74561" x="3800475" y="4822825"/>
          <p14:tracePt t="74568" x="3825875" y="4797425"/>
          <p14:tracePt t="74575" x="3862388" y="4797425"/>
          <p14:tracePt t="74582" x="3875088" y="4786313"/>
          <p14:tracePt t="74589" x="3898900" y="4773613"/>
          <p14:tracePt t="74597" x="3911600" y="4773613"/>
          <p14:tracePt t="74603" x="3924300" y="4773613"/>
          <p14:tracePt t="74610" x="3948113" y="4760913"/>
          <p14:tracePt t="74617" x="3948113" y="4748213"/>
          <p14:tracePt t="74624" x="3973513" y="4748213"/>
          <p14:tracePt t="74632" x="3986213" y="4737100"/>
          <p14:tracePt t="74639" x="4010025" y="4724400"/>
          <p14:tracePt t="74646" x="4035425" y="4724400"/>
          <p14:tracePt t="74653" x="4059238" y="4711700"/>
          <p14:tracePt t="74660" x="4084638" y="4699000"/>
          <p14:tracePt t="74667" x="4121150" y="4687888"/>
          <p14:tracePt t="74674" x="4146550" y="4687888"/>
          <p14:tracePt t="74681" x="4170363" y="4675188"/>
          <p14:tracePt t="74688" x="4183063" y="4675188"/>
          <p14:tracePt t="74697" x="4208463" y="4662488"/>
          <p14:tracePt t="74710" x="4219575" y="4649788"/>
          <p14:tracePt t="74716" x="4232275" y="4649788"/>
          <p14:tracePt t="74723" x="4244975" y="4649788"/>
          <p14:tracePt t="74738" x="4257675" y="4649788"/>
          <p14:tracePt t="74744" x="4270375" y="4649788"/>
          <p14:tracePt t="74766" x="4281488" y="4649788"/>
          <p14:tracePt t="74780" x="4294188" y="4649788"/>
          <p14:tracePt t="74795" x="4319588" y="4649788"/>
          <p14:tracePt t="74801" x="4343400" y="4637088"/>
          <p14:tracePt t="74808" x="4392613" y="4637088"/>
          <p14:tracePt t="74815" x="4430713" y="4637088"/>
          <p14:tracePt t="74822" x="4491038" y="4637088"/>
          <p14:tracePt t="74830" x="4529138" y="4637088"/>
          <p14:tracePt t="74836" x="4565650" y="4637088"/>
          <p14:tracePt t="74843" x="4602163" y="4637088"/>
          <p14:tracePt t="74850" x="4652963" y="4637088"/>
          <p14:tracePt t="74857" x="4664075" y="4637088"/>
          <p14:tracePt t="74872" x="4676775" y="4637088"/>
          <p14:tracePt t="74880" x="4689475" y="4637088"/>
          <p14:tracePt t="74886" x="4702175" y="4637088"/>
          <p14:tracePt t="74893" x="4713288" y="4649788"/>
          <p14:tracePt t="74907" x="4725988" y="4649788"/>
          <p14:tracePt t="74921" x="4725988" y="4662488"/>
          <p14:tracePt t="74928" x="4738688" y="4662488"/>
          <p14:tracePt t="75028" x="4725988" y="4662488"/>
          <p14:tracePt t="75056" x="4713288" y="4662488"/>
          <p14:tracePt t="76647" x="4713288" y="4649788"/>
          <p14:tracePt t="79005" x="4702175" y="4649788"/>
          <p14:tracePt t="79034" x="4702175" y="4637088"/>
          <p14:tracePt t="79140" x="4689475" y="4637088"/>
          <p14:tracePt t="79195" x="4676775" y="4637088"/>
          <p14:tracePt t="81019" x="4689475" y="4637088"/>
          <p14:tracePt t="81032" x="4702175" y="4637088"/>
          <p14:tracePt t="81039" x="4702175" y="4625975"/>
          <p14:tracePt t="81046" x="4713288" y="4625975"/>
          <p14:tracePt t="81053" x="4725988" y="4625975"/>
          <p14:tracePt t="81060" x="4751388" y="4625975"/>
          <p14:tracePt t="81067" x="4751388" y="4613275"/>
          <p14:tracePt t="81081" x="4762500" y="4613275"/>
          <p14:tracePt t="81088" x="4775200" y="4613275"/>
          <p14:tracePt t="81096" x="4787900" y="4613275"/>
          <p14:tracePt t="81102" x="4800600" y="4613275"/>
          <p14:tracePt t="81116" x="4813300" y="4613275"/>
          <p14:tracePt t="81138" x="4824413" y="4613275"/>
          <p14:tracePt t="81822" x="4813300" y="4613275"/>
          <p14:tracePt t="82308" x="4813300" y="4600575"/>
          <p14:tracePt t="82328" x="4824413" y="4587875"/>
          <p14:tracePt t="82342" x="4824413" y="4576763"/>
          <p14:tracePt t="82356" x="4824413" y="4564063"/>
          <p14:tracePt t="82505" x="4824413" y="4576763"/>
          <p14:tracePt t="82532" x="4824413" y="4587875"/>
          <p14:tracePt t="82646" x="4837113" y="4587875"/>
          <p14:tracePt t="82660" x="4849813" y="4576763"/>
          <p14:tracePt t="82673" x="4862513" y="4576763"/>
          <p14:tracePt t="82696" x="4873625" y="4576763"/>
          <p14:tracePt t="82708" x="4886325" y="4576763"/>
          <p14:tracePt t="82744" x="4886325" y="4564063"/>
          <p14:tracePt t="83350" x="4873625" y="4564063"/>
          <p14:tracePt t="83354" x="4873625" y="4576763"/>
          <p14:tracePt t="83379" x="4886325" y="45640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#pclass</a:t>
            </a:r>
            <a:endParaRPr lang="en-US" dirty="0"/>
          </a:p>
        </p:txBody>
      </p:sp>
      <p:sp>
        <p:nvSpPr>
          <p:cNvPr id="11" name="Google Shape;229;p17">
            <a:extLst>
              <a:ext uri="{FF2B5EF4-FFF2-40B4-BE49-F238E27FC236}">
                <a16:creationId xmlns:a16="http://schemas.microsoft.com/office/drawing/2014/main" id="{461952FD-3A4D-85FB-4DAC-3035947FF720}"/>
              </a:ext>
            </a:extLst>
          </p:cNvPr>
          <p:cNvSpPr txBox="1">
            <a:spLocks/>
          </p:cNvSpPr>
          <p:nvPr/>
        </p:nvSpPr>
        <p:spPr>
          <a:xfrm>
            <a:off x="3039534" y="2479833"/>
            <a:ext cx="4413215" cy="2309756"/>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Unpacking the visual:</a:t>
            </a:r>
          </a:p>
          <a:p>
            <a:pPr lvl="1">
              <a:lnSpc>
                <a:spcPct val="150000"/>
              </a:lnSpc>
              <a:spcBef>
                <a:spcPts val="0"/>
              </a:spcBef>
              <a:spcAft>
                <a:spcPts val="300"/>
              </a:spcAft>
            </a:pPr>
            <a:r>
              <a:rPr lang="en-US" sz="1250" dirty="0"/>
              <a:t>Horizontal axis represents the 3 p-classes</a:t>
            </a:r>
          </a:p>
          <a:p>
            <a:pPr lvl="1">
              <a:lnSpc>
                <a:spcPct val="150000"/>
              </a:lnSpc>
              <a:spcBef>
                <a:spcPts val="0"/>
              </a:spcBef>
              <a:spcAft>
                <a:spcPts val="300"/>
              </a:spcAft>
            </a:pPr>
            <a:r>
              <a:rPr lang="en-US" sz="1250" dirty="0"/>
              <a:t>Vertical axis shows the number of passengers in each p-class</a:t>
            </a:r>
          </a:p>
          <a:p>
            <a:pPr lvl="1">
              <a:lnSpc>
                <a:spcPct val="150000"/>
              </a:lnSpc>
              <a:spcBef>
                <a:spcPts val="0"/>
              </a:spcBef>
              <a:spcAft>
                <a:spcPts val="300"/>
              </a:spcAft>
            </a:pPr>
            <a:r>
              <a:rPr lang="en-US" sz="1250" dirty="0"/>
              <a:t>Third class has maximum passengers (~ 54%) </a:t>
            </a:r>
          </a:p>
          <a:p>
            <a:pPr lvl="1">
              <a:lnSpc>
                <a:spcPct val="150000"/>
              </a:lnSpc>
              <a:spcBef>
                <a:spcPts val="0"/>
              </a:spcBef>
              <a:spcAft>
                <a:spcPts val="300"/>
              </a:spcAft>
            </a:pPr>
            <a:r>
              <a:rPr lang="en-US" sz="1250" dirty="0"/>
              <a:t>Second class has the least (~21%)</a:t>
            </a:r>
          </a:p>
          <a:p>
            <a:pPr marL="342900" lvl="1" indent="0">
              <a:lnSpc>
                <a:spcPct val="150000"/>
              </a:lnSpc>
              <a:spcBef>
                <a:spcPts val="0"/>
              </a:spcBef>
              <a:spcAft>
                <a:spcPts val="300"/>
              </a:spcAft>
              <a:buNone/>
            </a:pPr>
            <a:endParaRPr lang="en-US" sz="1250" dirty="0"/>
          </a:p>
          <a:p>
            <a:pPr lvl="1">
              <a:lnSpc>
                <a:spcPct val="150000"/>
              </a:lnSpc>
              <a:spcBef>
                <a:spcPts val="0"/>
              </a:spcBef>
              <a:spcAft>
                <a:spcPts val="300"/>
              </a:spcAft>
            </a:pPr>
            <a:endParaRPr lang="en-US" sz="1250" dirty="0"/>
          </a:p>
        </p:txBody>
      </p:sp>
      <p:grpSp>
        <p:nvGrpSpPr>
          <p:cNvPr id="16" name="Group 15">
            <a:extLst>
              <a:ext uri="{FF2B5EF4-FFF2-40B4-BE49-F238E27FC236}">
                <a16:creationId xmlns:a16="http://schemas.microsoft.com/office/drawing/2014/main" id="{4BD1EE48-B846-0F9E-FC58-4AA6F73D103C}"/>
              </a:ext>
            </a:extLst>
          </p:cNvPr>
          <p:cNvGrpSpPr/>
          <p:nvPr/>
        </p:nvGrpSpPr>
        <p:grpSpPr>
          <a:xfrm>
            <a:off x="515400" y="1198121"/>
            <a:ext cx="6262047" cy="3788148"/>
            <a:chOff x="515400" y="1198121"/>
            <a:chExt cx="6262047" cy="3788148"/>
          </a:xfrm>
        </p:grpSpPr>
        <p:grpSp>
          <p:nvGrpSpPr>
            <p:cNvPr id="15" name="Group 14">
              <a:extLst>
                <a:ext uri="{FF2B5EF4-FFF2-40B4-BE49-F238E27FC236}">
                  <a16:creationId xmlns:a16="http://schemas.microsoft.com/office/drawing/2014/main" id="{A8A6B1E0-548D-749D-9382-6A3CA87F0623}"/>
                </a:ext>
              </a:extLst>
            </p:cNvPr>
            <p:cNvGrpSpPr/>
            <p:nvPr/>
          </p:nvGrpSpPr>
          <p:grpSpPr>
            <a:xfrm>
              <a:off x="515400" y="1198121"/>
              <a:ext cx="6262047" cy="3788148"/>
              <a:chOff x="416339" y="1290038"/>
              <a:chExt cx="6262047" cy="3788148"/>
            </a:xfrm>
          </p:grpSpPr>
          <p:sp>
            <p:nvSpPr>
              <p:cNvPr id="12" name="Google Shape;229;p17">
                <a:extLst>
                  <a:ext uri="{FF2B5EF4-FFF2-40B4-BE49-F238E27FC236}">
                    <a16:creationId xmlns:a16="http://schemas.microsoft.com/office/drawing/2014/main" id="{8649B93D-2933-0422-FC60-AF08DFEFD88A}"/>
                  </a:ext>
                </a:extLst>
              </p:cNvPr>
              <p:cNvSpPr txBox="1">
                <a:spLocks/>
              </p:cNvSpPr>
              <p:nvPr/>
            </p:nvSpPr>
            <p:spPr>
              <a:xfrm>
                <a:off x="416339" y="1290038"/>
                <a:ext cx="6262047"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Bar chart representing total </a:t>
                </a:r>
                <a:r>
                  <a:rPr lang="en-US" dirty="0"/>
                  <a:t>passenger count based on P-class on RMS Titanic</a:t>
                </a:r>
                <a:r>
                  <a:rPr lang="en-US" sz="1400" dirty="0"/>
                  <a:t> </a:t>
                </a:r>
                <a:endParaRPr lang="en-US" sz="1250" dirty="0"/>
              </a:p>
            </p:txBody>
          </p:sp>
          <p:pic>
            <p:nvPicPr>
              <p:cNvPr id="4" name="Picture 3">
                <a:extLst>
                  <a:ext uri="{FF2B5EF4-FFF2-40B4-BE49-F238E27FC236}">
                    <a16:creationId xmlns:a16="http://schemas.microsoft.com/office/drawing/2014/main" id="{6FA029B7-4216-3914-1432-DDE4AF30AC61}"/>
                  </a:ext>
                </a:extLst>
              </p:cNvPr>
              <p:cNvPicPr>
                <a:picLocks noChangeAspect="1"/>
              </p:cNvPicPr>
              <p:nvPr/>
            </p:nvPicPr>
            <p:blipFill>
              <a:blip r:embed="rId6"/>
              <a:stretch>
                <a:fillRect/>
              </a:stretch>
            </p:blipFill>
            <p:spPr>
              <a:xfrm>
                <a:off x="515400" y="1701987"/>
                <a:ext cx="2003850" cy="3376199"/>
              </a:xfrm>
              <a:prstGeom prst="rect">
                <a:avLst/>
              </a:prstGeom>
            </p:spPr>
          </p:pic>
        </p:grpSp>
        <p:pic>
          <p:nvPicPr>
            <p:cNvPr id="18" name="Picture 17">
              <a:extLst>
                <a:ext uri="{FF2B5EF4-FFF2-40B4-BE49-F238E27FC236}">
                  <a16:creationId xmlns:a16="http://schemas.microsoft.com/office/drawing/2014/main" id="{30C5C892-67D2-FE73-272E-2D4ABF94C36C}"/>
                </a:ext>
              </a:extLst>
            </p:cNvPr>
            <p:cNvPicPr>
              <a:picLocks noChangeAspect="1"/>
            </p:cNvPicPr>
            <p:nvPr/>
          </p:nvPicPr>
          <p:blipFill>
            <a:blip r:embed="rId7"/>
            <a:stretch>
              <a:fillRect/>
            </a:stretch>
          </p:blipFill>
          <p:spPr>
            <a:xfrm>
              <a:off x="2618311" y="1759391"/>
              <a:ext cx="842446" cy="812359"/>
            </a:xfrm>
            <a:prstGeom prst="rect">
              <a:avLst/>
            </a:prstGeom>
          </p:spPr>
        </p:pic>
      </p:grpSp>
      <p:pic>
        <p:nvPicPr>
          <p:cNvPr id="2" name="Audio 1">
            <a:hlinkClick r:id="" action="ppaction://media"/>
            <a:extLst>
              <a:ext uri="{FF2B5EF4-FFF2-40B4-BE49-F238E27FC236}">
                <a16:creationId xmlns:a16="http://schemas.microsoft.com/office/drawing/2014/main" id="{E4F97CBF-82E0-BC21-CCBF-45DF6FE7F8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3033421660"/>
      </p:ext>
    </p:extLst>
  </p:cSld>
  <p:clrMapOvr>
    <a:masterClrMapping/>
  </p:clrMapOvr>
  <mc:AlternateContent xmlns:mc="http://schemas.openxmlformats.org/markup-compatibility/2006" xmlns:p14="http://schemas.microsoft.com/office/powerpoint/2010/main">
    <mc:Choice Requires="p14">
      <p:transition spd="slow" p14:dur="2000" advTm="6325"/>
    </mc:Choice>
    <mc:Fallback xmlns="">
      <p:transition spd="slow" advTm="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425593" y="222371"/>
            <a:ext cx="4413215" cy="594129"/>
          </a:xfrm>
        </p:spPr>
        <p:txBody>
          <a:bodyPr/>
          <a:lstStyle/>
          <a:p>
            <a:r>
              <a:rPr lang="en-US" dirty="0"/>
              <a:t>Who survived?</a:t>
            </a:r>
            <a:br>
              <a:rPr lang="en-US" dirty="0"/>
            </a:br>
            <a:r>
              <a:rPr lang="en-US" sz="2000" dirty="0"/>
              <a:t>#gender</a:t>
            </a:r>
            <a:endParaRPr lang="en-US" dirty="0"/>
          </a:p>
        </p:txBody>
      </p:sp>
      <p:sp>
        <p:nvSpPr>
          <p:cNvPr id="26" name="TextBox 25">
            <a:extLst>
              <a:ext uri="{FF2B5EF4-FFF2-40B4-BE49-F238E27FC236}">
                <a16:creationId xmlns:a16="http://schemas.microsoft.com/office/drawing/2014/main" id="{0C740CBC-C0E6-DF99-50BF-5A2C3AFDEF59}"/>
              </a:ext>
            </a:extLst>
          </p:cNvPr>
          <p:cNvSpPr txBox="1"/>
          <p:nvPr/>
        </p:nvSpPr>
        <p:spPr>
          <a:xfrm>
            <a:off x="753118" y="4814442"/>
            <a:ext cx="5519057" cy="292388"/>
          </a:xfrm>
          <a:prstGeom prst="rect">
            <a:avLst/>
          </a:prstGeom>
          <a:noFill/>
        </p:spPr>
        <p:txBody>
          <a:bodyPr wrap="square" rtlCol="0">
            <a:spAutoFit/>
          </a:bodyPr>
          <a:lstStyle/>
          <a:p>
            <a:r>
              <a:rPr lang="en-US" sz="1300" dirty="0">
                <a:solidFill>
                  <a:schemeClr val="tx1">
                    <a:lumMod val="75000"/>
                    <a:lumOff val="25000"/>
                  </a:schemeClr>
                </a:solidFill>
              </a:rPr>
              <a:t>Refer to </a:t>
            </a:r>
            <a:r>
              <a:rPr lang="en-US" sz="1300" dirty="0">
                <a:solidFill>
                  <a:srgbClr val="7F281B"/>
                </a:solidFill>
                <a:hlinkClick r:id="rId6" action="ppaction://hlinksldjump">
                  <a:extLst>
                    <a:ext uri="{A12FA001-AC4F-418D-AE19-62706E023703}">
                      <ahyp:hlinkClr xmlns:ahyp="http://schemas.microsoft.com/office/drawing/2018/hyperlinkcolor" val="tx"/>
                    </a:ext>
                  </a:extLst>
                </a:hlinkClick>
              </a:rPr>
              <a:t>this</a:t>
            </a:r>
            <a:r>
              <a:rPr lang="en-US" sz="1300" dirty="0">
                <a:solidFill>
                  <a:schemeClr val="tx1">
                    <a:lumMod val="75000"/>
                    <a:lumOff val="25000"/>
                  </a:schemeClr>
                </a:solidFill>
              </a:rPr>
              <a:t> slide for more background context.</a:t>
            </a:r>
          </a:p>
        </p:txBody>
      </p:sp>
      <p:grpSp>
        <p:nvGrpSpPr>
          <p:cNvPr id="9" name="Group 8">
            <a:extLst>
              <a:ext uri="{FF2B5EF4-FFF2-40B4-BE49-F238E27FC236}">
                <a16:creationId xmlns:a16="http://schemas.microsoft.com/office/drawing/2014/main" id="{5BCB96AD-6949-4D2D-E8EA-081E1773192B}"/>
              </a:ext>
            </a:extLst>
          </p:cNvPr>
          <p:cNvGrpSpPr/>
          <p:nvPr/>
        </p:nvGrpSpPr>
        <p:grpSpPr>
          <a:xfrm>
            <a:off x="425593" y="953907"/>
            <a:ext cx="6787456" cy="3829814"/>
            <a:chOff x="425593" y="1022611"/>
            <a:chExt cx="6787456" cy="3829814"/>
          </a:xfrm>
        </p:grpSpPr>
        <p:sp>
          <p:nvSpPr>
            <p:cNvPr id="21" name="Google Shape;229;p17">
              <a:extLst>
                <a:ext uri="{FF2B5EF4-FFF2-40B4-BE49-F238E27FC236}">
                  <a16:creationId xmlns:a16="http://schemas.microsoft.com/office/drawing/2014/main" id="{1C723ECC-37A0-8F2D-356F-8805467133F2}"/>
                </a:ext>
              </a:extLst>
            </p:cNvPr>
            <p:cNvSpPr txBox="1">
              <a:spLocks/>
            </p:cNvSpPr>
            <p:nvPr/>
          </p:nvSpPr>
          <p:spPr>
            <a:xfrm>
              <a:off x="425593" y="1022611"/>
              <a:ext cx="6787456"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Bar chart showing survival count of male and female passengers on RMS Titanic.</a:t>
              </a:r>
              <a:endParaRPr lang="en-US" sz="1250" dirty="0"/>
            </a:p>
          </p:txBody>
        </p:sp>
        <p:grpSp>
          <p:nvGrpSpPr>
            <p:cNvPr id="8" name="Group 7">
              <a:extLst>
                <a:ext uri="{FF2B5EF4-FFF2-40B4-BE49-F238E27FC236}">
                  <a16:creationId xmlns:a16="http://schemas.microsoft.com/office/drawing/2014/main" id="{40DE2751-53AA-A3C7-B47C-8FF41E550A17}"/>
                </a:ext>
              </a:extLst>
            </p:cNvPr>
            <p:cNvGrpSpPr/>
            <p:nvPr/>
          </p:nvGrpSpPr>
          <p:grpSpPr>
            <a:xfrm>
              <a:off x="425593" y="1505585"/>
              <a:ext cx="3280990" cy="3346840"/>
              <a:chOff x="425593" y="1505585"/>
              <a:chExt cx="3280990" cy="3346840"/>
            </a:xfrm>
          </p:grpSpPr>
          <p:pic>
            <p:nvPicPr>
              <p:cNvPr id="19" name="slide9" descr="RMS Titanic disaster analysis7">
                <a:extLst>
                  <a:ext uri="{FF2B5EF4-FFF2-40B4-BE49-F238E27FC236}">
                    <a16:creationId xmlns:a16="http://schemas.microsoft.com/office/drawing/2014/main" id="{77B75C37-CD4F-654C-FE4A-4CC5002FB298}"/>
                  </a:ext>
                </a:extLst>
              </p:cNvPr>
              <p:cNvPicPr>
                <a:picLocks noChangeAspect="1"/>
              </p:cNvPicPr>
              <p:nvPr/>
            </p:nvPicPr>
            <p:blipFill rotWithShape="1">
              <a:blip r:embed="rId7">
                <a:extLst>
                  <a:ext uri="{28A0092B-C50C-407E-A947-70E740481C1C}">
                    <a14:useLocalDpi xmlns:a14="http://schemas.microsoft.com/office/drawing/2010/main" val="0"/>
                  </a:ext>
                </a:extLst>
              </a:blip>
              <a:srcRect t="17428" r="50788"/>
              <a:stretch/>
            </p:blipFill>
            <p:spPr>
              <a:xfrm>
                <a:off x="425593" y="1505585"/>
                <a:ext cx="2206607" cy="3346840"/>
              </a:xfrm>
              <a:prstGeom prst="rect">
                <a:avLst/>
              </a:prstGeom>
            </p:spPr>
          </p:pic>
          <p:pic>
            <p:nvPicPr>
              <p:cNvPr id="22" name="Picture 21">
                <a:extLst>
                  <a:ext uri="{FF2B5EF4-FFF2-40B4-BE49-F238E27FC236}">
                    <a16:creationId xmlns:a16="http://schemas.microsoft.com/office/drawing/2014/main" id="{4C85BC4A-F9FC-0FC1-7F68-5176462E4AC2}"/>
                  </a:ext>
                </a:extLst>
              </p:cNvPr>
              <p:cNvPicPr>
                <a:picLocks noChangeAspect="1"/>
              </p:cNvPicPr>
              <p:nvPr/>
            </p:nvPicPr>
            <p:blipFill>
              <a:blip r:embed="rId8"/>
              <a:stretch>
                <a:fillRect/>
              </a:stretch>
            </p:blipFill>
            <p:spPr>
              <a:xfrm>
                <a:off x="2432516" y="1571967"/>
                <a:ext cx="1274067" cy="518452"/>
              </a:xfrm>
              <a:prstGeom prst="rect">
                <a:avLst/>
              </a:prstGeom>
            </p:spPr>
          </p:pic>
        </p:grpSp>
      </p:grpSp>
      <p:sp>
        <p:nvSpPr>
          <p:cNvPr id="29" name="Google Shape;229;p17">
            <a:extLst>
              <a:ext uri="{FF2B5EF4-FFF2-40B4-BE49-F238E27FC236}">
                <a16:creationId xmlns:a16="http://schemas.microsoft.com/office/drawing/2014/main" id="{517FD8A9-4D5A-54B0-9100-546A01B49B03}"/>
              </a:ext>
            </a:extLst>
          </p:cNvPr>
          <p:cNvSpPr txBox="1">
            <a:spLocks/>
          </p:cNvSpPr>
          <p:nvPr/>
        </p:nvSpPr>
        <p:spPr>
          <a:xfrm>
            <a:off x="2448541" y="2289557"/>
            <a:ext cx="4780533" cy="148808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Findings:</a:t>
            </a:r>
          </a:p>
          <a:p>
            <a:pPr lvl="1">
              <a:lnSpc>
                <a:spcPct val="150000"/>
              </a:lnSpc>
              <a:spcBef>
                <a:spcPts val="0"/>
              </a:spcBef>
              <a:spcAft>
                <a:spcPts val="300"/>
              </a:spcAft>
            </a:pPr>
            <a:r>
              <a:rPr lang="en-US" sz="1400" dirty="0"/>
              <a:t>Out of 466 females, 339 (73% approx.) of them survived. </a:t>
            </a:r>
          </a:p>
          <a:p>
            <a:pPr lvl="1">
              <a:lnSpc>
                <a:spcPct val="150000"/>
              </a:lnSpc>
              <a:spcBef>
                <a:spcPts val="0"/>
              </a:spcBef>
              <a:spcAft>
                <a:spcPts val="300"/>
              </a:spcAft>
            </a:pPr>
            <a:r>
              <a:rPr lang="en-US" sz="1400" dirty="0"/>
              <a:t>However, out of 843 total male passengers, only 161 (19% approx.) survived. </a:t>
            </a:r>
          </a:p>
        </p:txBody>
      </p:sp>
      <p:pic>
        <p:nvPicPr>
          <p:cNvPr id="2" name="Audio 1">
            <a:hlinkClick r:id="" action="ppaction://media"/>
            <a:extLst>
              <a:ext uri="{FF2B5EF4-FFF2-40B4-BE49-F238E27FC236}">
                <a16:creationId xmlns:a16="http://schemas.microsoft.com/office/drawing/2014/main" id="{4BDE500B-C969-66EE-1476-D4FFA66C003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1447862520"/>
      </p:ext>
    </p:extLst>
  </p:cSld>
  <p:clrMapOvr>
    <a:masterClrMapping/>
  </p:clrMapOvr>
  <mc:AlternateContent xmlns:mc="http://schemas.openxmlformats.org/markup-compatibility/2006" xmlns:p14="http://schemas.microsoft.com/office/powerpoint/2010/main">
    <mc:Choice Requires="p14">
      <p:transition spd="slow" p14:dur="2000" advTm="107727"/>
    </mc:Choice>
    <mc:Fallback xmlns="">
      <p:transition spd="slow" advTm="10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46" x="4849813" y="4502150"/>
          <p14:tracePt t="8451" x="4751388" y="4378325"/>
          <p14:tracePt t="8459" x="4652963" y="4217988"/>
          <p14:tracePt t="8466" x="4529138" y="4044950"/>
          <p14:tracePt t="8473" x="4405313" y="3860800"/>
          <p14:tracePt t="8480" x="4294188" y="3736975"/>
          <p14:tracePt t="8487" x="4232275" y="3651250"/>
          <p14:tracePt t="8494" x="4195763" y="3614738"/>
          <p14:tracePt t="8502" x="4159250" y="3589338"/>
          <p14:tracePt t="8508" x="4133850" y="3563938"/>
          <p14:tracePt t="8515" x="4097338" y="3527425"/>
          <p14:tracePt t="8522" x="4071938" y="3503613"/>
          <p14:tracePt t="8529" x="4048125" y="3478213"/>
          <p14:tracePt t="8536" x="4022725" y="3465513"/>
          <p14:tracePt t="8543" x="3998913" y="3441700"/>
          <p14:tracePt t="8550" x="3960813" y="3416300"/>
          <p14:tracePt t="8557" x="3924300" y="3392488"/>
          <p14:tracePt t="8564" x="3898900" y="3354388"/>
          <p14:tracePt t="8571" x="3862388" y="3317875"/>
          <p14:tracePt t="8578" x="3813175" y="3281363"/>
          <p14:tracePt t="8585" x="3776663" y="3232150"/>
          <p14:tracePt t="8592" x="3714750" y="3182938"/>
          <p14:tracePt t="8599" x="3627438" y="3133725"/>
          <p14:tracePt t="8606" x="3554413" y="3082925"/>
          <p14:tracePt t="8614" x="3467100" y="3033713"/>
          <p14:tracePt t="8620" x="3405188" y="2984500"/>
          <p14:tracePt t="8628" x="3344863" y="2947988"/>
          <p14:tracePt t="8635" x="3306763" y="2935288"/>
          <p14:tracePt t="8642" x="3270250" y="2911475"/>
          <p14:tracePt t="8649" x="3221038" y="2886075"/>
          <p14:tracePt t="8656" x="3159125" y="2849563"/>
          <p14:tracePt t="8663" x="3122613" y="2824163"/>
          <p14:tracePt t="8670" x="3060700" y="2787650"/>
          <p14:tracePt t="8677" x="2973388" y="2725738"/>
          <p14:tracePt t="8685" x="2862263" y="2614613"/>
          <p14:tracePt t="8691" x="2727325" y="2490788"/>
          <p14:tracePt t="8699" x="2603500" y="2355850"/>
          <p14:tracePt t="8705" x="2468563" y="2220913"/>
          <p14:tracePt t="8712" x="2319338" y="2060575"/>
          <p14:tracePt t="8719" x="2208213" y="1924050"/>
          <p14:tracePt t="8726" x="2109788" y="1825625"/>
          <p14:tracePt t="8733" x="2047875" y="1739900"/>
          <p14:tracePt t="8740" x="1998663" y="1677988"/>
          <p14:tracePt t="8747" x="1949450" y="1616075"/>
          <p14:tracePt t="8754" x="1876425" y="1528763"/>
          <p14:tracePt t="8761" x="1825625" y="1455738"/>
          <p14:tracePt t="8768" x="1789113" y="1381125"/>
          <p14:tracePt t="8776" x="1739900" y="1295400"/>
          <p14:tracePt t="8782" x="1690688" y="1184275"/>
          <p14:tracePt t="8789" x="1654175" y="1073150"/>
          <p14:tracePt t="8796" x="1604963" y="1011238"/>
          <p14:tracePt t="8803" x="1579563" y="949325"/>
          <p14:tracePt t="8810" x="1543050" y="887413"/>
          <p14:tracePt t="8818" x="1517650" y="863600"/>
          <p14:tracePt t="8835" x="1443038" y="801688"/>
          <p14:tracePt t="8839" x="1443038" y="788988"/>
          <p14:tracePt t="8846" x="1419225" y="788988"/>
          <p14:tracePt t="8853" x="1393825" y="776288"/>
          <p14:tracePt t="8860" x="1370013" y="752475"/>
          <p14:tracePt t="8868" x="1320800" y="739775"/>
          <p14:tracePt t="8874" x="1295400" y="727075"/>
          <p14:tracePt t="8881" x="1282700" y="727075"/>
          <p14:tracePt t="8888" x="1271588" y="715963"/>
          <p14:tracePt t="8895" x="1258888" y="715963"/>
          <p14:tracePt t="8909" x="1246188" y="715963"/>
          <p14:tracePt t="8916" x="1222375" y="715963"/>
          <p14:tracePt t="8923" x="1184275" y="739775"/>
          <p14:tracePt t="8930" x="1135063" y="765175"/>
          <p14:tracePt t="8937" x="1073150" y="814388"/>
          <p14:tracePt t="8944" x="987425" y="876300"/>
          <p14:tracePt t="8952" x="912813" y="987425"/>
          <p14:tracePt t="8958" x="801688" y="1109663"/>
          <p14:tracePt t="8967" x="703263" y="1246188"/>
          <p14:tracePt t="8973" x="604838" y="1357313"/>
          <p14:tracePt t="8980" x="555625" y="1468438"/>
          <p14:tracePt t="8987" x="506413" y="1554163"/>
          <p14:tracePt t="8994" x="444500" y="1665288"/>
          <p14:tracePt t="9001" x="395288" y="1789113"/>
          <p14:tracePt t="9008" x="357188" y="1900238"/>
          <p14:tracePt t="9015" x="320675" y="2047875"/>
          <p14:tracePt t="9022" x="258763" y="2182813"/>
          <p14:tracePt t="9029" x="222250" y="2343150"/>
          <p14:tracePt t="9036" x="185738" y="2417763"/>
          <p14:tracePt t="9043" x="173038" y="2528888"/>
          <p14:tracePt t="9050" x="173038" y="2578100"/>
          <p14:tracePt t="9057" x="160338" y="2627313"/>
          <p14:tracePt t="9064" x="160338" y="2663825"/>
          <p14:tracePt t="9071" x="160338" y="2689225"/>
          <p14:tracePt t="9078" x="160338" y="2725738"/>
          <p14:tracePt t="9085" x="160338" y="2751138"/>
          <p14:tracePt t="9092" x="160338" y="2774950"/>
          <p14:tracePt t="9099" x="160338" y="2813050"/>
          <p14:tracePt t="9106" x="160338" y="2849563"/>
          <p14:tracePt t="9114" x="160338" y="2886075"/>
          <p14:tracePt t="9120" x="173038" y="2947988"/>
          <p14:tracePt t="9127" x="185738" y="3046413"/>
          <p14:tracePt t="9134" x="209550" y="3182938"/>
          <p14:tracePt t="9141" x="246063" y="3305175"/>
          <p14:tracePt t="9148" x="284163" y="3465513"/>
          <p14:tracePt t="9155" x="296863" y="3563938"/>
          <p14:tracePt t="9162" x="320675" y="3651250"/>
          <p14:tracePt t="9170" x="333375" y="3687763"/>
          <p14:tracePt t="9177" x="346075" y="3700463"/>
          <p14:tracePt t="9185" x="357188" y="3724275"/>
          <p14:tracePt t="9191" x="357188" y="3736975"/>
          <p14:tracePt t="9488" x="369888" y="3736975"/>
          <p14:tracePt t="9508" x="382588" y="3736975"/>
          <p14:tracePt t="9530" x="395288" y="3736975"/>
          <p14:tracePt t="9544" x="407988" y="3736975"/>
          <p14:tracePt t="9550" x="419100" y="3736975"/>
          <p14:tracePt t="9565" x="457200" y="3736975"/>
          <p14:tracePt t="9571" x="493713" y="3736975"/>
          <p14:tracePt t="9578" x="542925" y="3749675"/>
          <p14:tracePt t="9585" x="604838" y="3762375"/>
          <p14:tracePt t="9592" x="679450" y="3762375"/>
          <p14:tracePt t="9599" x="765175" y="3775075"/>
          <p14:tracePt t="9606" x="814388" y="3786188"/>
          <p14:tracePt t="9613" x="900113" y="3811588"/>
          <p14:tracePt t="9620" x="950913" y="3824288"/>
          <p14:tracePt t="9627" x="1000125" y="3835400"/>
          <p14:tracePt t="9635" x="1036638" y="3835400"/>
          <p14:tracePt t="9641" x="1073150" y="3848100"/>
          <p14:tracePt t="9649" x="1098550" y="3848100"/>
          <p14:tracePt t="9655" x="1111250" y="3848100"/>
          <p14:tracePt t="9663" x="1122363" y="3848100"/>
          <p14:tracePt t="9669" x="1135063" y="3848100"/>
          <p14:tracePt t="9677" x="1160463" y="3848100"/>
          <p14:tracePt t="9685" x="1184275" y="3860800"/>
          <p14:tracePt t="9690" x="1222375" y="3860800"/>
          <p14:tracePt t="9698" x="1271588" y="3860800"/>
          <p14:tracePt t="9705" x="1333500" y="3860800"/>
          <p14:tracePt t="9712" x="1382713" y="3860800"/>
          <p14:tracePt t="9718" x="1443038" y="3860800"/>
          <p14:tracePt t="9726" x="1481138" y="3860800"/>
          <p14:tracePt t="9733" x="1530350" y="3860800"/>
          <p14:tracePt t="9740" x="1579563" y="3860800"/>
          <p14:tracePt t="9747" x="1604963" y="3860800"/>
          <p14:tracePt t="9769" x="1616075" y="3860800"/>
          <p14:tracePt t="9776" x="1628775" y="3860800"/>
          <p14:tracePt t="9782" x="1641475" y="3860800"/>
          <p14:tracePt t="9797" x="1654175" y="3860800"/>
          <p14:tracePt t="9811" x="1665288" y="3860800"/>
          <p14:tracePt t="9825" x="1677988" y="3860800"/>
          <p14:tracePt t="9875" x="1690688" y="3860800"/>
          <p14:tracePt t="9881" x="1714500" y="3848100"/>
          <p14:tracePt t="9887" x="1789113" y="3824288"/>
          <p14:tracePt t="9902" x="2109788" y="3700463"/>
          <p14:tracePt t="9908" x="2308225" y="3602038"/>
          <p14:tracePt t="9916" x="2492375" y="3503613"/>
          <p14:tracePt t="9923" x="2652713" y="3441700"/>
          <p14:tracePt t="9930" x="2789238" y="3367088"/>
          <p14:tracePt t="9937" x="2911475" y="3305175"/>
          <p14:tracePt t="9944" x="3073400" y="3268663"/>
          <p14:tracePt t="9952" x="3171825" y="3232150"/>
          <p14:tracePt t="9958" x="3270250" y="3232150"/>
          <p14:tracePt t="9966" x="3355975" y="3219450"/>
          <p14:tracePt t="9972" x="3430588" y="3219450"/>
          <p14:tracePt t="9979" x="3492500" y="3206750"/>
          <p14:tracePt t="9986" x="3541713" y="3206750"/>
          <p14:tracePt t="9993" x="3578225" y="3206750"/>
          <p14:tracePt t="10001" x="3640138" y="3206750"/>
          <p14:tracePt t="10008" x="3689350" y="3206750"/>
          <p14:tracePt t="10014" x="3738563" y="3206750"/>
          <p14:tracePt t="10021" x="3776663" y="3206750"/>
          <p14:tracePt t="10029" x="3813175" y="3206750"/>
          <p14:tracePt t="10035" x="3849688" y="3206750"/>
          <p14:tracePt t="10043" x="3887788" y="3206750"/>
          <p14:tracePt t="10049" x="3911600" y="3206750"/>
          <p14:tracePt t="10057" x="3924300" y="3206750"/>
          <p14:tracePt t="10064" x="3937000" y="3206750"/>
          <p14:tracePt t="10071" x="3948113" y="3206750"/>
          <p14:tracePt t="10078" x="3960813" y="3206750"/>
          <p14:tracePt t="10092" x="3973513" y="3206750"/>
          <p14:tracePt t="10107" x="3986213" y="3206750"/>
          <p14:tracePt t="10141" x="3998913" y="3206750"/>
          <p14:tracePt t="10148" x="4010025" y="3194050"/>
          <p14:tracePt t="10155" x="4022725" y="3182938"/>
          <p14:tracePt t="10931" x="4035425" y="3182938"/>
          <p14:tracePt t="10938" x="4059238" y="3182938"/>
          <p14:tracePt t="10944" x="4071938" y="3182938"/>
          <p14:tracePt t="10951" x="4084638" y="3182938"/>
          <p14:tracePt t="10966" x="4097338" y="3182938"/>
          <p14:tracePt t="10980" x="4110038" y="3182938"/>
          <p14:tracePt t="10986" x="4121150" y="3182938"/>
          <p14:tracePt t="11002" x="4133850" y="3182938"/>
          <p14:tracePt t="11015" x="4146550" y="3182938"/>
          <p14:tracePt t="13410" x="4146550" y="3170238"/>
          <p14:tracePt t="13430" x="4146550" y="3157538"/>
          <p14:tracePt t="13444" x="4159250" y="3157538"/>
          <p14:tracePt t="13458" x="4159250" y="3144838"/>
          <p14:tracePt t="13472" x="4170363" y="3144838"/>
          <p14:tracePt t="13711" x="4170363" y="3157538"/>
          <p14:tracePt t="13717" x="4159250" y="3157538"/>
          <p14:tracePt t="13754" x="4159250" y="3170238"/>
          <p14:tracePt t="13811" x="4146550" y="3170238"/>
          <p14:tracePt t="13910" x="4146550" y="3182938"/>
          <p14:tracePt t="15895" x="4121150" y="3194050"/>
          <p14:tracePt t="15901" x="4084638" y="3206750"/>
          <p14:tracePt t="15908" x="3998913" y="3219450"/>
          <p14:tracePt t="15915" x="3898900" y="3243263"/>
          <p14:tracePt t="15921" x="3751263" y="3255963"/>
          <p14:tracePt t="15929" x="3578225" y="3281363"/>
          <p14:tracePt t="15936" x="3467100" y="3294063"/>
          <p14:tracePt t="15942" x="3344863" y="3317875"/>
          <p14:tracePt t="15950" x="3244850" y="3317875"/>
          <p14:tracePt t="15957" x="3133725" y="3330575"/>
          <p14:tracePt t="15964" x="3060700" y="3330575"/>
          <p14:tracePt t="15971" x="2986088" y="3330575"/>
          <p14:tracePt t="15978" x="2911475" y="3330575"/>
          <p14:tracePt t="15985" x="2801938" y="3343275"/>
          <p14:tracePt t="15992" x="2678113" y="3343275"/>
          <p14:tracePt t="15999" x="2579688" y="3367088"/>
          <p14:tracePt t="16006" x="2492375" y="3379788"/>
          <p14:tracePt t="16013" x="2419350" y="3379788"/>
          <p14:tracePt t="16020" x="2368550" y="3392488"/>
          <p14:tracePt t="16027" x="2308225" y="3392488"/>
          <p14:tracePt t="16034" x="2282825" y="3403600"/>
          <p14:tracePt t="16041" x="2246313" y="3403600"/>
          <p14:tracePt t="16048" x="2220913" y="3403600"/>
          <p14:tracePt t="16055" x="2184400" y="3403600"/>
          <p14:tracePt t="16062" x="2135188" y="3403600"/>
          <p14:tracePt t="16070" x="2097088" y="3403600"/>
          <p14:tracePt t="16077" x="2060575" y="3403600"/>
          <p14:tracePt t="16083" x="2047875" y="3403600"/>
          <p14:tracePt t="16091" x="2024063" y="3403600"/>
          <p14:tracePt t="16106" x="2011363" y="3403600"/>
          <p14:tracePt t="16134" x="1998663" y="3392488"/>
          <p14:tracePt t="16162" x="1998663" y="3379788"/>
          <p14:tracePt t="16169" x="1998663" y="3367088"/>
          <p14:tracePt t="16175" x="1998663" y="3354388"/>
          <p14:tracePt t="16183" x="2011363" y="3317875"/>
          <p14:tracePt t="16189" x="2036763" y="3255963"/>
          <p14:tracePt t="16196" x="2085975" y="3170238"/>
          <p14:tracePt t="16203" x="2147888" y="3046413"/>
          <p14:tracePt t="16210" x="2197100" y="2911475"/>
          <p14:tracePt t="16217" x="2282825" y="2774950"/>
          <p14:tracePt t="16224" x="2357438" y="2663825"/>
          <p14:tracePt t="16231" x="2419350" y="2578100"/>
          <p14:tracePt t="16238" x="2455863" y="2516188"/>
          <p14:tracePt t="16246" x="2492375" y="2466975"/>
          <p14:tracePt t="16253" x="2541588" y="2430463"/>
          <p14:tracePt t="16260" x="2554288" y="2417763"/>
          <p14:tracePt t="16267" x="2579688" y="2392363"/>
          <p14:tracePt t="16281" x="2579688" y="2381250"/>
          <p14:tracePt t="16295" x="2590800" y="2368550"/>
          <p14:tracePt t="16310" x="2603500" y="2368550"/>
          <p14:tracePt t="16324" x="2603500" y="2355850"/>
          <p14:tracePt t="16330" x="2603500" y="2343150"/>
          <p14:tracePt t="16337" x="2603500" y="2330450"/>
          <p14:tracePt t="16344" x="2603500" y="2306638"/>
          <p14:tracePt t="16351" x="2603500" y="2293938"/>
          <p14:tracePt t="16358" x="2603500" y="2281238"/>
          <p14:tracePt t="16380" x="2603500" y="2270125"/>
          <p14:tracePt t="16387" x="2603500" y="2257425"/>
          <p14:tracePt t="16401" x="2603500" y="2244725"/>
          <p14:tracePt t="16416" x="2590800" y="2244725"/>
          <p14:tracePt t="16421" x="2590800" y="2232025"/>
          <p14:tracePt t="16450" x="2579688" y="2232025"/>
          <p14:tracePt t="16472" x="2579688" y="2220913"/>
          <p14:tracePt t="16485" x="2579688" y="2208213"/>
          <p14:tracePt t="16521" x="2579688" y="2195513"/>
          <p14:tracePt t="16535" x="2579688" y="2182813"/>
          <p14:tracePt t="16548" x="2579688" y="2170113"/>
          <p14:tracePt t="16563" x="2590800" y="2159000"/>
          <p14:tracePt t="16578" x="2603500" y="2159000"/>
          <p14:tracePt t="16584" x="2603500" y="2146300"/>
          <p14:tracePt t="16670" x="2603500" y="2159000"/>
          <p14:tracePt t="16697" x="2603500" y="2170113"/>
          <p14:tracePt t="16811" x="2603500" y="2182813"/>
          <p14:tracePt t="16846" x="2603500" y="2195513"/>
          <p14:tracePt t="16873" x="2616200" y="2195513"/>
          <p14:tracePt t="16895" x="2616200" y="2208213"/>
          <p14:tracePt t="16908" x="2628900" y="2220913"/>
          <p14:tracePt t="16921" x="2640013" y="2232025"/>
          <p14:tracePt t="16944" x="2652713" y="2244725"/>
          <p14:tracePt t="17431" x="2740025" y="2306638"/>
          <p14:tracePt t="17437" x="2776538" y="2343150"/>
          <p14:tracePt t="17443" x="2813050" y="2368550"/>
          <p14:tracePt t="17450" x="2851150" y="2392363"/>
          <p14:tracePt t="17465" x="2862263" y="2405063"/>
          <p14:tracePt t="17471" x="2874963" y="2405063"/>
          <p14:tracePt t="17478" x="2874963" y="2417763"/>
          <p14:tracePt t="17493" x="2874963" y="2430463"/>
          <p14:tracePt t="17514" x="2887663" y="2430463"/>
          <p14:tracePt t="17520" x="2887663" y="2441575"/>
          <p14:tracePt t="17534" x="2900363" y="2441575"/>
          <p14:tracePt t="17541" x="2936875" y="2466975"/>
          <p14:tracePt t="17548" x="2962275" y="2479675"/>
          <p14:tracePt t="17553" x="2949575" y="2479675"/>
          <p14:tracePt t="20063" x="3084513" y="2479675"/>
          <p14:tracePt t="20069" x="3244850" y="2454275"/>
          <p14:tracePt t="20076" x="3368675" y="2441575"/>
          <p14:tracePt t="20083" x="3443288" y="2441575"/>
          <p14:tracePt t="20090" x="3516313" y="2441575"/>
          <p14:tracePt t="20097" x="3578225" y="2441575"/>
          <p14:tracePt t="20104" x="3627438" y="2441575"/>
          <p14:tracePt t="20111" x="3665538" y="2441575"/>
          <p14:tracePt t="20118" x="3738563" y="2441575"/>
          <p14:tracePt t="20125" x="3849688" y="2441575"/>
          <p14:tracePt t="20133" x="4022725" y="2466975"/>
          <p14:tracePt t="20139" x="4195763" y="2479675"/>
          <p14:tracePt t="20146" x="4430713" y="2565400"/>
          <p14:tracePt t="20153" x="4676775" y="2652713"/>
          <p14:tracePt t="20160" x="4862513" y="2751138"/>
          <p14:tracePt t="20167" x="5022850" y="2836863"/>
          <p14:tracePt t="20174" x="5133975" y="2911475"/>
          <p14:tracePt t="20181" x="5195888" y="2960688"/>
          <p14:tracePt t="20188" x="5232400" y="2984500"/>
          <p14:tracePt t="20195" x="5268913" y="2997200"/>
          <p14:tracePt t="20260" x="5281613" y="2997200"/>
          <p14:tracePt t="20274" x="5281613" y="2984500"/>
          <p14:tracePt t="20287" x="5281613" y="2973388"/>
          <p14:tracePt t="20324" x="5281613" y="2960688"/>
          <p14:tracePt t="20366" x="5294313" y="2960688"/>
          <p14:tracePt t="21577" x="5133975" y="2886075"/>
          <p14:tracePt t="21584" x="4813300" y="2800350"/>
          <p14:tracePt t="21589" x="4529138" y="2652713"/>
          <p14:tracePt t="21597" x="4048125" y="2454275"/>
          <p14:tracePt t="21604" x="3332163" y="2133600"/>
          <p14:tracePt t="21610" x="2838450" y="1900238"/>
          <p14:tracePt t="21617" x="2406650" y="1665288"/>
          <p14:tracePt t="21625" x="1936750" y="1455738"/>
          <p14:tracePt t="21631" x="1406525" y="1246188"/>
          <p14:tracePt t="21638" x="1085850" y="1085850"/>
          <p14:tracePt t="21646" x="801688" y="974725"/>
          <p14:tracePt t="21653" x="579438" y="876300"/>
          <p14:tracePt t="21660" x="369888" y="788988"/>
          <p14:tracePt t="21667" x="222250" y="752475"/>
          <p14:tracePt t="21674" x="111125" y="715963"/>
          <p14:tracePt t="21681" x="12700" y="703263"/>
          <p14:tracePt t="40244" x="765175" y="1590675"/>
          <p14:tracePt t="40250" x="1160463" y="1812925"/>
          <p14:tracePt t="40258" x="1517650" y="2060575"/>
          <p14:tracePt t="40265" x="1887538" y="2381250"/>
          <p14:tracePt t="40272" x="2208213" y="2640013"/>
          <p14:tracePt t="40279" x="2479675" y="2862263"/>
          <p14:tracePt t="40286" x="2640013" y="3033713"/>
          <p14:tracePt t="40293" x="2740025" y="3182938"/>
          <p14:tracePt t="40300" x="2813050" y="3317875"/>
          <p14:tracePt t="40307" x="2851150" y="3403600"/>
          <p14:tracePt t="40314" x="2900363" y="3514725"/>
          <p14:tracePt t="40321" x="2924175" y="3614738"/>
          <p14:tracePt t="40328" x="2962275" y="3749675"/>
          <p14:tracePt t="40335" x="2962275" y="3824288"/>
          <p14:tracePt t="40342" x="2962275" y="3860800"/>
          <p14:tracePt t="40349" x="2962275" y="3873500"/>
          <p14:tracePt t="40356" x="2962275" y="3884613"/>
          <p14:tracePt t="40364" x="2962275" y="3897313"/>
          <p14:tracePt t="40370" x="2949575" y="3897313"/>
          <p14:tracePt t="40392" x="2936875" y="3897313"/>
          <p14:tracePt t="40398" x="2911475" y="3910013"/>
          <p14:tracePt t="40406" x="2887663" y="3922713"/>
          <p14:tracePt t="40414" x="2838450" y="3935413"/>
          <p14:tracePt t="40420" x="2789238" y="3946525"/>
          <p14:tracePt t="40426" x="2751138" y="3959225"/>
          <p14:tracePt t="40434" x="2727325" y="3971925"/>
          <p14:tracePt t="40441" x="2701925" y="3971925"/>
          <p14:tracePt t="40448" x="2690813" y="3984625"/>
          <p14:tracePt t="40455" x="2665413" y="3984625"/>
          <p14:tracePt t="40462" x="2652713" y="3995738"/>
          <p14:tracePt t="40469" x="2616200" y="4033838"/>
          <p14:tracePt t="40476" x="2579688" y="4057650"/>
          <p14:tracePt t="40483" x="2517775" y="4095750"/>
          <p14:tracePt t="40490" x="2430463" y="4144963"/>
          <p14:tracePt t="40498" x="2368550" y="4205288"/>
          <p14:tracePt t="40505" x="2295525" y="4279900"/>
          <p14:tracePt t="40512" x="2246313" y="4305300"/>
          <p14:tracePt t="40518" x="2197100" y="4329113"/>
          <p14:tracePt t="40525" x="2171700" y="4354513"/>
          <p14:tracePt t="40532" x="2159000" y="4354513"/>
          <p14:tracePt t="40539" x="2147888" y="4367213"/>
          <p14:tracePt t="40547" x="2135188" y="4367213"/>
          <p14:tracePt t="40561" x="2122488" y="4367213"/>
          <p14:tracePt t="40568" x="2097088" y="4391025"/>
          <p14:tracePt t="40575" x="2060575" y="4403725"/>
          <p14:tracePt t="40581" x="2011363" y="4440238"/>
          <p14:tracePt t="40589" x="1962150" y="4452938"/>
          <p14:tracePt t="40596" x="1925638" y="4476750"/>
          <p14:tracePt t="40603" x="1876425" y="4489450"/>
          <p14:tracePt t="40610" x="1851025" y="4489450"/>
          <p14:tracePt t="40617" x="1825625" y="4502150"/>
          <p14:tracePt t="40624" x="1814513" y="4502150"/>
          <p14:tracePt t="40631" x="1801813" y="4502150"/>
          <p14:tracePt t="40647" x="1789113" y="4502150"/>
          <p14:tracePt t="40659" x="1776413" y="4502150"/>
          <p14:tracePt t="40696" x="1765300" y="4502150"/>
          <p14:tracePt t="41076" x="1752600" y="4502150"/>
          <p14:tracePt t="41081" x="1714500" y="4502150"/>
          <p14:tracePt t="41089" x="1654175" y="4489450"/>
          <p14:tracePt t="41096" x="1592263" y="4452938"/>
          <p14:tracePt t="41103" x="1543050" y="4440238"/>
          <p14:tracePt t="41109" x="1481138" y="4416425"/>
          <p14:tracePt t="41116" x="1419225" y="4378325"/>
          <p14:tracePt t="41123" x="1393825" y="4367213"/>
          <p14:tracePt t="41131" x="1357313" y="4354513"/>
          <p14:tracePt t="41138" x="1344613" y="4341813"/>
          <p14:tracePt t="41145" x="1333500" y="4341813"/>
          <p14:tracePt t="41152" x="1320800" y="4341813"/>
          <p14:tracePt t="41166" x="1308100" y="4341813"/>
          <p14:tracePt t="41188" x="1295400" y="4329113"/>
          <p14:tracePt t="41202" x="1282700" y="4329113"/>
          <p14:tracePt t="41209" x="1282700" y="4316413"/>
          <p14:tracePt t="41223" x="1282700" y="4305300"/>
          <p14:tracePt t="41236" x="1295400" y="4292600"/>
          <p14:tracePt t="41243" x="1333500" y="4267200"/>
          <p14:tracePt t="41250" x="1493838" y="4217988"/>
          <p14:tracePt t="41257" x="1825625" y="4095750"/>
          <p14:tracePt t="41264" x="2419350" y="3935413"/>
          <p14:tracePt t="41271" x="2911475" y="3860800"/>
          <p14:tracePt t="41278" x="3405188" y="3736975"/>
          <p14:tracePt t="41285" x="3738563" y="3687763"/>
          <p14:tracePt t="41293" x="3986213" y="3687763"/>
          <p14:tracePt t="41300" x="4208463" y="3687763"/>
          <p14:tracePt t="41307" x="4441825" y="3700463"/>
          <p14:tracePt t="41314" x="4652963" y="3724275"/>
          <p14:tracePt t="41321" x="4824413" y="3762375"/>
          <p14:tracePt t="41328" x="4973638" y="3798888"/>
          <p14:tracePt t="41335" x="5059363" y="3811588"/>
          <p14:tracePt t="41342" x="5121275" y="3848100"/>
          <p14:tracePt t="41349" x="5157788" y="3848100"/>
          <p14:tracePt t="41356" x="5183188" y="3860800"/>
          <p14:tracePt t="41364" x="5207000" y="3873500"/>
          <p14:tracePt t="41370" x="5219700" y="3873500"/>
          <p14:tracePt t="41378" x="5232400" y="3873500"/>
          <p14:tracePt t="41384" x="5245100" y="3873500"/>
          <p14:tracePt t="41421" x="5256213" y="3873500"/>
          <p14:tracePt t="41442" x="5268913" y="3873500"/>
          <p14:tracePt t="42006" x="5145088" y="3873500"/>
          <p14:tracePt t="42011" x="4924425" y="3873500"/>
          <p14:tracePt t="42018" x="4676775" y="3910013"/>
          <p14:tracePt t="42025" x="4441825" y="3946525"/>
          <p14:tracePt t="42031" x="4244975" y="4008438"/>
          <p14:tracePt t="42039" x="4059238" y="4070350"/>
          <p14:tracePt t="42046" x="3862388" y="4156075"/>
          <p14:tracePt t="42053" x="3640138" y="4217988"/>
          <p14:tracePt t="42060" x="3430588" y="4292600"/>
          <p14:tracePt t="42067" x="3257550" y="4354513"/>
          <p14:tracePt t="42074" x="3122613" y="4416425"/>
          <p14:tracePt t="42081" x="2998788" y="4427538"/>
          <p14:tracePt t="42088" x="2887663" y="4465638"/>
          <p14:tracePt t="42095" x="2789238" y="4476750"/>
          <p14:tracePt t="42102" x="2701925" y="4502150"/>
          <p14:tracePt t="42109" x="2628900" y="4502150"/>
          <p14:tracePt t="42116" x="2566988" y="4502150"/>
          <p14:tracePt t="42123" x="2492375" y="4502150"/>
          <p14:tracePt t="42130" x="2443163" y="4502150"/>
          <p14:tracePt t="42137" x="2381250" y="4514850"/>
          <p14:tracePt t="42144" x="2332038" y="4514850"/>
          <p14:tracePt t="42152" x="2259013" y="4527550"/>
          <p14:tracePt t="42158" x="2197100" y="4527550"/>
          <p14:tracePt t="42166" x="2109788" y="4527550"/>
          <p14:tracePt t="42173" x="2024063" y="4538663"/>
          <p14:tracePt t="42180" x="1925638" y="4564063"/>
          <p14:tracePt t="42187" x="1863725" y="4564063"/>
          <p14:tracePt t="42194" x="1825625" y="4564063"/>
          <p14:tracePt t="42200" x="1801813" y="4564063"/>
          <p14:tracePt t="42215" x="1789113" y="4564063"/>
          <p14:tracePt t="42222" x="1776413" y="4564063"/>
          <p14:tracePt t="42236" x="1765300" y="4564063"/>
          <p14:tracePt t="42250" x="1752600" y="4564063"/>
          <p14:tracePt t="42264" x="1739900" y="4564063"/>
          <p14:tracePt t="42271" x="1690688" y="4576763"/>
          <p14:tracePt t="42279" x="1641475" y="4587875"/>
          <p14:tracePt t="42285" x="1579563" y="4600575"/>
          <p14:tracePt t="42292" x="1517650" y="4625975"/>
          <p14:tracePt t="42299" x="1468438" y="4637088"/>
          <p14:tracePt t="42306" x="1431925" y="4637088"/>
          <p14:tracePt t="42314" x="1370013" y="4637088"/>
          <p14:tracePt t="42320" x="1344613" y="4637088"/>
          <p14:tracePt t="42327" x="1308100" y="4637088"/>
          <p14:tracePt t="42334" x="1271588" y="4637088"/>
          <p14:tracePt t="42341" x="1246188" y="4637088"/>
          <p14:tracePt t="42349" x="1222375" y="4637088"/>
          <p14:tracePt t="42356" x="1196975" y="4637088"/>
          <p14:tracePt t="42363" x="1171575" y="4637088"/>
          <p14:tracePt t="42370" x="1147763" y="4637088"/>
          <p14:tracePt t="42376" x="1111250" y="4625975"/>
          <p14:tracePt t="42384" x="1098550" y="4625975"/>
          <p14:tracePt t="42391" x="1085850" y="4613275"/>
          <p14:tracePt t="42398" x="1073150" y="4613275"/>
          <p14:tracePt t="42413" x="1062038" y="4600575"/>
          <p14:tracePt t="42419" x="1049338" y="4600575"/>
          <p14:tracePt t="42426" x="1049338" y="4587875"/>
          <p14:tracePt t="42440" x="1049338" y="4576763"/>
          <p14:tracePt t="42447" x="1036638" y="4576763"/>
          <p14:tracePt t="42454" x="1036638" y="4564063"/>
          <p14:tracePt t="42483" x="1036638" y="4551363"/>
          <p14:tracePt t="42512" x="1036638" y="4538663"/>
          <p14:tracePt t="42526" x="1036638" y="4527550"/>
          <p14:tracePt t="42546" x="1036638" y="4514850"/>
          <p14:tracePt t="42553" x="1049338" y="4514850"/>
          <p14:tracePt t="42560" x="1049338" y="4502150"/>
          <p14:tracePt t="42567" x="1062038" y="4502150"/>
          <p14:tracePt t="42574" x="1062038" y="4489450"/>
          <p14:tracePt t="42589" x="1073150" y="4489450"/>
          <p14:tracePt t="42603" x="1085850" y="4489450"/>
          <p14:tracePt t="42609" x="1085850" y="4476750"/>
          <p14:tracePt t="42623" x="1098550" y="4476750"/>
          <p14:tracePt t="42638" x="1111250" y="4476750"/>
          <p14:tracePt t="42695" x="1122363" y="4476750"/>
          <p14:tracePt t="42701" x="1122363" y="4465638"/>
          <p14:tracePt t="42723" x="1135063" y="4465638"/>
          <p14:tracePt t="42772" x="1147763" y="4465638"/>
          <p14:tracePt t="42785" x="1160463" y="4465638"/>
          <p14:tracePt t="42807" x="1171575" y="4465638"/>
          <p14:tracePt t="42813" x="1184275" y="4465638"/>
          <p14:tracePt t="42820" x="1209675" y="4465638"/>
          <p14:tracePt t="42827" x="1295400" y="4476750"/>
          <p14:tracePt t="42834" x="1393825" y="4489450"/>
          <p14:tracePt t="42841" x="1517650" y="4489450"/>
          <p14:tracePt t="42848" x="1677988" y="4527550"/>
          <p14:tracePt t="42855" x="1876425" y="4551363"/>
          <p14:tracePt t="42864" x="2024063" y="4576763"/>
          <p14:tracePt t="42869" x="2122488" y="4587875"/>
          <p14:tracePt t="42876" x="2220913" y="4587875"/>
          <p14:tracePt t="42883" x="2282825" y="4587875"/>
          <p14:tracePt t="42890" x="2308225" y="4587875"/>
          <p14:tracePt t="42897" x="2319338" y="4587875"/>
          <p14:tracePt t="42905" x="2332038" y="4587875"/>
          <p14:tracePt t="42912" x="2332038" y="4576763"/>
          <p14:tracePt t="42926" x="2344738" y="4576763"/>
          <p14:tracePt t="42933" x="2344738" y="4564063"/>
          <p14:tracePt t="42940" x="2368550" y="4551363"/>
          <p14:tracePt t="42947" x="2381250" y="4502150"/>
          <p14:tracePt t="42954" x="2419350" y="4465638"/>
          <p14:tracePt t="42961" x="2430463" y="4427538"/>
          <p14:tracePt t="42968" x="2430463" y="4403725"/>
          <p14:tracePt t="42975" x="2430463" y="4391025"/>
          <p14:tracePt t="42982" x="2430463" y="4378325"/>
          <p14:tracePt t="42989" x="2430463" y="4367213"/>
          <p14:tracePt t="42997" x="2430463" y="4354513"/>
          <p14:tracePt t="43011" x="2430463" y="4341813"/>
          <p14:tracePt t="43047" x="2406650" y="4316413"/>
          <p14:tracePt t="43052" x="2393950" y="4292600"/>
          <p14:tracePt t="43060" x="2368550" y="4279900"/>
          <p14:tracePt t="43066" x="2357438" y="4243388"/>
          <p14:tracePt t="43073" x="2344738" y="4243388"/>
          <p14:tracePt t="43081" x="2332038" y="4243388"/>
          <p14:tracePt t="43088" x="2319338" y="4243388"/>
          <p14:tracePt t="43095" x="2308225" y="4230688"/>
          <p14:tracePt t="43110" x="2308225" y="4217988"/>
          <p14:tracePt t="43132" x="2295525" y="4217988"/>
          <p14:tracePt t="43145" x="2295525" y="4205288"/>
          <p14:tracePt t="43230" x="2282825" y="4205288"/>
          <p14:tracePt t="43245" x="2270125" y="4205288"/>
          <p14:tracePt t="43257" x="2259013" y="4217988"/>
          <p14:tracePt t="43263" x="2246313" y="4230688"/>
          <p14:tracePt t="43270" x="2233613" y="4230688"/>
          <p14:tracePt t="43277" x="2208213" y="4256088"/>
          <p14:tracePt t="43284" x="2171700" y="4292600"/>
          <p14:tracePt t="43291" x="2135188" y="4316413"/>
          <p14:tracePt t="43299" x="2073275" y="4341813"/>
          <p14:tracePt t="43306" x="2011363" y="4378325"/>
          <p14:tracePt t="43314" x="1936750" y="4391025"/>
          <p14:tracePt t="43320" x="1825625" y="4403725"/>
          <p14:tracePt t="43327" x="1703388" y="4427538"/>
          <p14:tracePt t="43334" x="1604963" y="4427538"/>
          <p14:tracePt t="43341" x="1504950" y="4427538"/>
          <p14:tracePt t="43348" x="1443038" y="4427538"/>
          <p14:tracePt t="43355" x="1393825" y="4427538"/>
          <p14:tracePt t="43362" x="1370013" y="4427538"/>
          <p14:tracePt t="43369" x="1320800" y="4427538"/>
          <p14:tracePt t="43377" x="1295400" y="4427538"/>
          <p14:tracePt t="43383" x="1295400" y="4440238"/>
          <p14:tracePt t="43390" x="1271588" y="4440238"/>
          <p14:tracePt t="43397" x="1258888" y="4440238"/>
          <p14:tracePt t="43404" x="1246188" y="4440238"/>
          <p14:tracePt t="43411" x="1233488" y="4440238"/>
          <p14:tracePt t="43418" x="1222375" y="4440238"/>
          <p14:tracePt t="43425" x="1222375" y="4452938"/>
          <p14:tracePt t="43432" x="1209675" y="4452938"/>
          <p14:tracePt t="43440" x="1196975" y="4452938"/>
          <p14:tracePt t="43447" x="1196975" y="4465638"/>
          <p14:tracePt t="43454" x="1184275" y="4465638"/>
          <p14:tracePt t="43511" x="1196975" y="4465638"/>
          <p14:tracePt t="43518" x="1209675" y="4465638"/>
          <p14:tracePt t="43531" x="1233488" y="4465638"/>
          <p14:tracePt t="43539" x="1295400" y="4465638"/>
          <p14:tracePt t="43546" x="1382713" y="4465638"/>
          <p14:tracePt t="43552" x="1554163" y="4465638"/>
          <p14:tracePt t="43559" x="1776413" y="4465638"/>
          <p14:tracePt t="43566" x="2047875" y="4465638"/>
          <p14:tracePt t="43573" x="2295525" y="4465638"/>
          <p14:tracePt t="43580" x="2468563" y="4465638"/>
          <p14:tracePt t="43588" x="2590800" y="4465638"/>
          <p14:tracePt t="43594" x="2652713" y="4452938"/>
          <p14:tracePt t="43601" x="2690813" y="4440238"/>
          <p14:tracePt t="43609" x="2714625" y="4440238"/>
          <p14:tracePt t="43616" x="2727325" y="4440238"/>
          <p14:tracePt t="43758" x="2714625" y="4440238"/>
          <p14:tracePt t="43814" x="2701925" y="4440238"/>
          <p14:tracePt t="43969" x="2714625" y="4440238"/>
          <p14:tracePt t="43990" x="2727325" y="4440238"/>
          <p14:tracePt t="44004" x="2740025" y="4440238"/>
          <p14:tracePt t="44010" x="2776538" y="4440238"/>
          <p14:tracePt t="44017" x="2887663" y="4465638"/>
          <p14:tracePt t="44024" x="3109913" y="4502150"/>
          <p14:tracePt t="44031" x="3394075" y="4564063"/>
          <p14:tracePt t="44038" x="3763963" y="4699000"/>
          <p14:tracePt t="44046" x="4084638" y="4848225"/>
          <p14:tracePt t="44052" x="4356100" y="4933950"/>
          <p14:tracePt t="44059" x="4503738" y="5019675"/>
          <p14:tracePt t="44066" x="4602163" y="5081588"/>
          <p14:tracePt t="44073" x="4652963" y="5106988"/>
          <p14:tracePt t="44080" x="4676775" y="5130800"/>
          <p14:tracePt t="49634" x="4738688" y="5118100"/>
          <p14:tracePt t="49641" x="4725988" y="5081588"/>
          <p14:tracePt t="49648" x="4713288" y="5045075"/>
          <p14:tracePt t="49656" x="4689475" y="5019675"/>
          <p14:tracePt t="49663" x="4664075" y="4970463"/>
          <p14:tracePt t="49669" x="4640263" y="4933950"/>
          <p14:tracePt t="49676" x="4614863" y="4872038"/>
          <p14:tracePt t="49683" x="4602163" y="4848225"/>
          <p14:tracePt t="49690" x="4591050" y="4810125"/>
          <p14:tracePt t="49697" x="4591050" y="4797425"/>
          <p14:tracePt t="49705" x="4578350" y="4786313"/>
          <p14:tracePt t="49711" x="4578350" y="4773613"/>
          <p14:tracePt t="49718" x="4578350" y="4760913"/>
          <p14:tracePt t="49740" x="4578350" y="4748213"/>
          <p14:tracePt t="49755" x="4578350" y="4737100"/>
          <p14:tracePt t="49767" x="4578350" y="4724400"/>
          <p14:tracePt t="49790" x="4578350" y="4711700"/>
          <p14:tracePt t="49804" x="4591050" y="4711700"/>
          <p14:tracePt t="49840" x="4591050" y="4699000"/>
          <p14:tracePt t="49882" x="4591050" y="4687888"/>
          <p14:tracePt t="49952" x="4602163" y="4687888"/>
          <p14:tracePt t="52768" x="4591050" y="4687888"/>
          <p14:tracePt t="78292" x="4614863" y="4625975"/>
          <p14:tracePt t="78298" x="4689475" y="4538663"/>
          <p14:tracePt t="78305" x="4775200" y="4465638"/>
          <p14:tracePt t="78311" x="4849813" y="4378325"/>
          <p14:tracePt t="78318" x="4911725" y="4305300"/>
          <p14:tracePt t="78326" x="4984750" y="4217988"/>
          <p14:tracePt t="78333" x="5072063" y="4144963"/>
          <p14:tracePt t="78340" x="5157788" y="4070350"/>
          <p14:tracePt t="78347" x="5207000" y="4008438"/>
          <p14:tracePt t="78354" x="5256213" y="3971925"/>
          <p14:tracePt t="78361" x="5318125" y="3922713"/>
          <p14:tracePt t="78368" x="5356225" y="3897313"/>
          <p14:tracePt t="78376" x="5392738" y="3848100"/>
          <p14:tracePt t="78382" x="5416550" y="3835400"/>
          <p14:tracePt t="78389" x="5429250" y="3811588"/>
          <p14:tracePt t="78396" x="5454650" y="3798888"/>
          <p14:tracePt t="78403" x="5467350" y="3798888"/>
          <p14:tracePt t="78410" x="5467350" y="3786188"/>
          <p14:tracePt t="78426" x="5467350" y="3775075"/>
          <p14:tracePt t="78496" x="5454650" y="3775075"/>
          <p14:tracePt t="78502" x="5441950" y="3775075"/>
          <p14:tracePt t="78517" x="5429250" y="3775075"/>
          <p14:tracePt t="78523" x="5416550" y="3762375"/>
          <p14:tracePt t="78530" x="5405438" y="3762375"/>
          <p14:tracePt t="78537" x="5405438" y="3749675"/>
          <p14:tracePt t="78544" x="5392738" y="3749675"/>
          <p14:tracePt t="78551" x="5380038" y="3736975"/>
          <p14:tracePt t="78559" x="5343525" y="3724275"/>
          <p14:tracePt t="78565" x="5307013" y="3687763"/>
          <p14:tracePt t="78572" x="5245100" y="3651250"/>
          <p14:tracePt t="78579" x="5195888" y="3625850"/>
          <p14:tracePt t="78586" x="5133975" y="3576638"/>
          <p14:tracePt t="78593" x="5072063" y="3527425"/>
          <p14:tracePt t="78600" x="5033963" y="3503613"/>
          <p14:tracePt t="78607" x="4973638" y="3454400"/>
          <p14:tracePt t="78614" x="4924425" y="3429000"/>
          <p14:tracePt t="78621" x="4886325" y="3403600"/>
          <p14:tracePt t="78628" x="4849813" y="3379788"/>
          <p14:tracePt t="78635" x="4824413" y="3367088"/>
          <p14:tracePt t="78642" x="4800600" y="3354388"/>
          <p14:tracePt t="78650" x="4775200" y="3343275"/>
          <p14:tracePt t="78656" x="4738688" y="3330575"/>
          <p14:tracePt t="78663" x="4738688" y="3317875"/>
          <p14:tracePt t="78679" x="4738688" y="3305175"/>
          <p14:tracePt t="78693" x="4725988" y="3294063"/>
          <p14:tracePt t="78706" x="4713288" y="3281363"/>
          <p14:tracePt t="78727" x="4713288" y="3268663"/>
          <p14:tracePt t="78742" x="4713288" y="3255963"/>
          <p14:tracePt t="78770" x="4725988" y="3255963"/>
          <p14:tracePt t="78784" x="4725988" y="3243263"/>
          <p14:tracePt t="78812" x="4725988" y="3232150"/>
          <p14:tracePt t="78819" x="4738688" y="3232150"/>
          <p14:tracePt t="78839" x="4751388" y="3232150"/>
          <p14:tracePt t="78854" x="4762500" y="3232150"/>
          <p14:tracePt t="78869" x="4775200" y="3232150"/>
          <p14:tracePt t="78882" x="4787900" y="3232150"/>
          <p14:tracePt t="78905" x="4800600" y="3232150"/>
          <p14:tracePt t="78940" x="4813300" y="3232150"/>
          <p14:tracePt t="78954" x="4824413" y="3232150"/>
          <p14:tracePt t="78975" x="4837113" y="3232150"/>
          <p14:tracePt t="78995" x="4849813" y="3232150"/>
          <p14:tracePt t="79038" x="4862513" y="3232150"/>
          <p14:tracePt t="79059" x="4873625" y="3232150"/>
          <p14:tracePt t="79094" x="4886325" y="3232150"/>
          <p14:tracePt t="79109" x="4899025" y="3243263"/>
          <p14:tracePt t="79171" x="4911725" y="3243263"/>
          <p14:tracePt t="79214" x="4924425" y="3243263"/>
          <p14:tracePt t="79567" x="4924425" y="3255963"/>
          <p14:tracePt t="79622" x="4924425" y="3268663"/>
          <p14:tracePt t="79665" x="4924425" y="3281363"/>
          <p14:tracePt t="79692" x="4924425" y="3294063"/>
          <p14:tracePt t="79735" x="4924425" y="3305175"/>
          <p14:tracePt t="79749" x="4924425" y="3317875"/>
          <p14:tracePt t="79784" x="4924425" y="3330575"/>
          <p14:tracePt t="79820" x="4924425" y="3343275"/>
          <p14:tracePt t="79876" x="4911725" y="3343275"/>
          <p14:tracePt t="79954" x="4899025" y="3343275"/>
          <p14:tracePt t="80236" x="4899025" y="3354388"/>
          <p14:tracePt t="80257" x="4899025" y="3367088"/>
          <p14:tracePt t="80271" x="4899025" y="3379788"/>
          <p14:tracePt t="80277" x="4886325" y="3392488"/>
          <p14:tracePt t="80283" x="4862513" y="3403600"/>
          <p14:tracePt t="80290" x="4787900" y="3465513"/>
          <p14:tracePt t="80297" x="4652963" y="3514725"/>
          <p14:tracePt t="80304" x="4491038" y="3576638"/>
          <p14:tracePt t="80311" x="4343400" y="3638550"/>
          <p14:tracePt t="80318" x="4232275" y="3675063"/>
          <p14:tracePt t="80325" x="4133850" y="3675063"/>
          <p14:tracePt t="80332" x="4071938" y="3675063"/>
          <p14:tracePt t="80339" x="4022725" y="3675063"/>
          <p14:tracePt t="80346" x="3986213" y="3663950"/>
          <p14:tracePt t="80353" x="3948113" y="3651250"/>
          <p14:tracePt t="80360" x="3911600" y="3625850"/>
          <p14:tracePt t="80367" x="3887788" y="3614738"/>
          <p14:tracePt t="80375" x="3862388" y="3602038"/>
          <p14:tracePt t="80381" x="3849688" y="3602038"/>
          <p14:tracePt t="80388" x="3825875" y="3589338"/>
          <p14:tracePt t="80395" x="3800475" y="3576638"/>
          <p14:tracePt t="80402" x="3787775" y="3576638"/>
          <p14:tracePt t="80409" x="3787775" y="3563938"/>
          <p14:tracePt t="80417" x="3776663" y="3563938"/>
          <p14:tracePt t="80424" x="3763963" y="3552825"/>
          <p14:tracePt t="80431" x="3751263" y="3552825"/>
          <p14:tracePt t="80446" x="3738563" y="3552825"/>
          <p14:tracePt t="80452" x="3727450" y="3552825"/>
          <p14:tracePt t="80459" x="3714750" y="3552825"/>
          <p14:tracePt t="80481" x="3702050" y="3552825"/>
          <p14:tracePt t="80495" x="3689350" y="3552825"/>
          <p14:tracePt t="80644" x="3689350" y="3563938"/>
          <p14:tracePt t="80663" x="3702050" y="3563938"/>
          <p14:tracePt t="80707" x="3714750" y="3563938"/>
          <p14:tracePt t="80727" x="3727450" y="3563938"/>
          <p14:tracePt t="80742" x="3738563" y="3563938"/>
          <p14:tracePt t="80748" x="3751263" y="3563938"/>
          <p14:tracePt t="80755" x="3813175" y="3563938"/>
          <p14:tracePt t="80762" x="3986213" y="3563938"/>
          <p14:tracePt t="80769" x="4330700" y="3563938"/>
          <p14:tracePt t="80776" x="4899025" y="3503613"/>
          <p14:tracePt t="80783" x="5491163" y="3403600"/>
          <p14:tracePt t="80790" x="5899150" y="3379788"/>
          <p14:tracePt t="80797" x="6170613" y="3354388"/>
          <p14:tracePt t="80804" x="6342063" y="3354388"/>
          <p14:tracePt t="80811" x="6491288" y="3354388"/>
          <p14:tracePt t="80818" x="6589713" y="3354388"/>
          <p14:tracePt t="80825" x="6675438" y="3354388"/>
          <p14:tracePt t="80842" x="6762750" y="3354388"/>
          <p14:tracePt t="80846" x="6775450" y="3354388"/>
          <p14:tracePt t="80853" x="6786563" y="3354388"/>
          <p14:tracePt t="80939" x="6786563" y="3343275"/>
          <p14:tracePt t="80960" x="6775450" y="3343275"/>
          <p14:tracePt t="80966" x="6775450" y="3330575"/>
          <p14:tracePt t="80973" x="6762750" y="3330575"/>
          <p14:tracePt t="80987" x="6750050" y="3330575"/>
          <p14:tracePt t="80994" x="6737350" y="3330575"/>
          <p14:tracePt t="81001" x="6724650" y="3330575"/>
          <p14:tracePt t="81009" x="6713538" y="3330575"/>
          <p14:tracePt t="81023" x="6700838" y="3330575"/>
          <p14:tracePt t="81037" x="6675438" y="3330575"/>
          <p14:tracePt t="81043" x="6651625" y="3330575"/>
          <p14:tracePt t="81050" x="6626225" y="3330575"/>
          <p14:tracePt t="81058" x="6602413" y="3330575"/>
          <p14:tracePt t="81064" x="6577013" y="3343275"/>
          <p14:tracePt t="81071" x="6540500" y="3343275"/>
          <p14:tracePt t="81078" x="6515100" y="3354388"/>
          <p14:tracePt t="81085" x="6491288" y="3354388"/>
          <p14:tracePt t="81092" x="6465888" y="3367088"/>
          <p14:tracePt t="81100" x="6442075" y="3367088"/>
          <p14:tracePt t="81107" x="6392863" y="3367088"/>
          <p14:tracePt t="81114" x="6367463" y="3367088"/>
          <p14:tracePt t="81121" x="6318250" y="3379788"/>
          <p14:tracePt t="81128" x="6281738" y="3379788"/>
          <p14:tracePt t="81135" x="6232525" y="3379788"/>
          <p14:tracePt t="81142" x="6194425" y="3379788"/>
          <p14:tracePt t="81149" x="6157913" y="3379788"/>
          <p14:tracePt t="81156" x="6121400" y="3379788"/>
          <p14:tracePt t="81163" x="6059488" y="3379788"/>
          <p14:tracePt t="81170" x="6021388" y="3379788"/>
          <p14:tracePt t="81177" x="5997575" y="3379788"/>
          <p14:tracePt t="81184" x="5972175" y="3379788"/>
          <p14:tracePt t="81192" x="5959475" y="3379788"/>
          <p14:tracePt t="81206" x="5948363" y="3379788"/>
          <p14:tracePt t="81220" x="5935663" y="3379788"/>
          <p14:tracePt t="81226" x="5922963" y="3379788"/>
          <p14:tracePt t="81242" x="5910263" y="3379788"/>
          <p14:tracePt t="81333" x="5922963" y="3379788"/>
          <p14:tracePt t="81391" x="5922963" y="3392488"/>
          <p14:tracePt t="81475" x="5922963" y="3379788"/>
          <p14:tracePt t="81502" x="5922963" y="3367088"/>
          <p14:tracePt t="81785" x="5935663" y="3367088"/>
          <p14:tracePt t="81791" x="5935663" y="3379788"/>
          <p14:tracePt t="81812" x="5948363" y="3392488"/>
          <p14:tracePt t="81825" x="5948363" y="3403600"/>
          <p14:tracePt t="81861" x="5959475" y="3403600"/>
          <p14:tracePt t="81896" x="5972175" y="3403600"/>
          <p14:tracePt t="82122" x="5984875" y="3403600"/>
          <p14:tracePt t="82136" x="5997575" y="3403600"/>
          <p14:tracePt t="82149" x="6010275" y="3403600"/>
          <p14:tracePt t="82192" x="6021388" y="3403600"/>
          <p14:tracePt t="82376" x="6021388" y="3392488"/>
          <p14:tracePt t="82460" x="5997575" y="3416300"/>
          <p14:tracePt t="82466" x="5984875" y="3416300"/>
          <p14:tracePt t="82473" x="5948363" y="3441700"/>
          <p14:tracePt t="82479" x="5886450" y="3465513"/>
          <p14:tracePt t="82486" x="5811838" y="3490913"/>
          <p14:tracePt t="82494" x="5700713" y="3514725"/>
          <p14:tracePt t="82501" x="5602288" y="3527425"/>
          <p14:tracePt t="82509" x="5491163" y="3552825"/>
          <p14:tracePt t="82515" x="5367338" y="3552825"/>
          <p14:tracePt t="82522" x="5245100" y="3552825"/>
          <p14:tracePt t="82529" x="5145088" y="3552825"/>
          <p14:tracePt t="82536" x="5046663" y="3563938"/>
          <p14:tracePt t="82543" x="4935538" y="3563938"/>
          <p14:tracePt t="82550" x="4862513" y="3563938"/>
          <p14:tracePt t="82557" x="4813300" y="3563938"/>
          <p14:tracePt t="82564" x="4751388" y="3563938"/>
          <p14:tracePt t="82571" x="4713288" y="3563938"/>
          <p14:tracePt t="82578" x="4689475" y="3563938"/>
          <p14:tracePt t="82585" x="4652963" y="3563938"/>
          <p14:tracePt t="82592" x="4640263" y="3563938"/>
          <p14:tracePt t="82599" x="4614863" y="3563938"/>
          <p14:tracePt t="82614" x="4602163" y="3563938"/>
          <p14:tracePt t="82627" x="4591050" y="3563938"/>
          <p14:tracePt t="82634" x="4578350" y="3563938"/>
          <p14:tracePt t="82642" x="4565650" y="3576638"/>
          <p14:tracePt t="82648" x="4552950" y="3576638"/>
          <p14:tracePt t="82939" x="4467225" y="3576638"/>
          <p14:tracePt t="82944" x="4343400" y="3589338"/>
          <p14:tracePt t="82951" x="4232275" y="3625850"/>
          <p14:tracePt t="82958" x="4133850" y="3651250"/>
          <p14:tracePt t="82965" x="4022725" y="3675063"/>
          <p14:tracePt t="82973" x="3937000" y="3713163"/>
          <p14:tracePt t="82979" x="3800475" y="3775075"/>
          <p14:tracePt t="82986" x="3652838" y="3824288"/>
          <p14:tracePt t="82993" x="3492500" y="3910013"/>
          <p14:tracePt t="83000" x="3355975" y="3984625"/>
          <p14:tracePt t="83008" x="3221038" y="4057650"/>
          <p14:tracePt t="83014" x="3133725" y="4132263"/>
          <p14:tracePt t="83021" x="3048000" y="4181475"/>
          <p14:tracePt t="83029" x="2986088" y="4217988"/>
          <p14:tracePt t="83036" x="2949575" y="4243388"/>
          <p14:tracePt t="83042" x="2924175" y="4256088"/>
          <p14:tracePt t="83050" x="2911475" y="4267200"/>
          <p14:tracePt t="83057" x="2900363" y="4279900"/>
          <p14:tracePt t="83064" x="2887663" y="4279900"/>
          <p14:tracePt t="83078" x="2874963" y="4279900"/>
          <p14:tracePt t="83107" x="2874963" y="4292600"/>
          <p14:tracePt t="83193" x="2887663" y="4292600"/>
          <p14:tracePt t="83198" x="2887663" y="4279900"/>
          <p14:tracePt t="83212" x="2900363" y="4267200"/>
          <p14:tracePt t="83226" x="2911475" y="4267200"/>
          <p14:tracePt t="83233" x="2911475" y="4256088"/>
          <p14:tracePt t="83240" x="2924175" y="4256088"/>
          <p14:tracePt t="83247" x="2936875" y="4256088"/>
          <p14:tracePt t="83261" x="2949575" y="4256088"/>
          <p14:tracePt t="83268" x="2962275" y="4256088"/>
          <p14:tracePt t="83275" x="3011488" y="4256088"/>
          <p14:tracePt t="83282" x="3073400" y="4292600"/>
          <p14:tracePt t="83289" x="3133725" y="4316413"/>
          <p14:tracePt t="83296" x="3195638" y="4329113"/>
          <p14:tracePt t="83304" x="3257550" y="4367213"/>
          <p14:tracePt t="83310" x="3306763" y="4378325"/>
          <p14:tracePt t="83317" x="3332163" y="4391025"/>
          <p14:tracePt t="83325" x="3355975" y="4403725"/>
          <p14:tracePt t="83332" x="3368675" y="4403725"/>
          <p14:tracePt t="83339" x="3381375" y="4403725"/>
          <p14:tracePt t="83345" x="3381375" y="4416425"/>
          <p14:tracePt t="83360" x="3394075" y="4427538"/>
          <p14:tracePt t="83374" x="3405188" y="4427538"/>
          <p14:tracePt t="83403" x="3405188" y="4440238"/>
          <p14:tracePt t="83424" x="3394075" y="4440238"/>
          <p14:tracePt t="83466" x="3381375" y="4452938"/>
          <p14:tracePt t="83776" x="3368675" y="4452938"/>
          <p14:tracePt t="84171" x="3368675" y="4465638"/>
          <p14:tracePt t="85092" x="3368675" y="4476750"/>
          <p14:tracePt t="85692" x="3368675" y="4489450"/>
          <p14:tracePt t="85748" x="3368675" y="4502150"/>
          <p14:tracePt t="87747" x="3368675" y="4489450"/>
          <p14:tracePt t="87753" x="3394075" y="4476750"/>
          <p14:tracePt t="87760" x="3455988" y="4465638"/>
          <p14:tracePt t="87766" x="3578225" y="4403725"/>
          <p14:tracePt t="87774" x="3787775" y="4329113"/>
          <p14:tracePt t="87780" x="4010025" y="4267200"/>
          <p14:tracePt t="87788" x="4232275" y="4243388"/>
          <p14:tracePt t="87795" x="4454525" y="4205288"/>
          <p14:tracePt t="87801" x="4702175" y="4205288"/>
          <p14:tracePt t="87809" x="4924425" y="4205288"/>
          <p14:tracePt t="87825" x="5133975" y="4217988"/>
          <p14:tracePt t="87830" x="5183188" y="4217988"/>
          <p14:tracePt t="87837" x="5232400" y="4243388"/>
          <p14:tracePt t="87844" x="5268913" y="4243388"/>
          <p14:tracePt t="87851" x="5294313" y="4243388"/>
          <p14:tracePt t="87858" x="5307013" y="4243388"/>
          <p14:tracePt t="87865" x="5318125" y="4243388"/>
          <p14:tracePt t="88008" x="5318125" y="4256088"/>
          <p14:tracePt t="88021" x="5318125" y="4267200"/>
          <p14:tracePt t="88027" x="5307013" y="4267200"/>
          <p14:tracePt t="88041" x="5294313" y="4279900"/>
          <p14:tracePt t="88056" x="5294313" y="4292600"/>
          <p14:tracePt t="88063" x="5281613" y="4292600"/>
          <p14:tracePt t="88069" x="5281613" y="4305300"/>
          <p14:tracePt t="88077" x="5268913" y="4305300"/>
          <p14:tracePt t="88083" x="5268913" y="4316413"/>
          <p14:tracePt t="88091" x="5256213" y="4316413"/>
          <p14:tracePt t="88126" x="5256213" y="4329113"/>
          <p14:tracePt t="88170" x="5245100" y="4329113"/>
          <p14:tracePt t="88212" x="5232400" y="4341813"/>
          <p14:tracePt t="88282" x="5219700" y="4341813"/>
          <p14:tracePt t="88296" x="5219700" y="4354513"/>
          <p14:tracePt t="88367" x="5207000" y="4367213"/>
          <p14:tracePt t="88416" x="5195888" y="4367213"/>
          <p14:tracePt t="88430" x="5195888" y="4378325"/>
          <p14:tracePt t="88832" x="5195888" y="4391025"/>
          <p14:tracePt t="90662" x="5183188" y="4391025"/>
          <p14:tracePt t="90725" x="5170488" y="4403725"/>
          <p14:tracePt t="90732" x="5157788" y="4403725"/>
          <p14:tracePt t="90737" x="5145088" y="4416425"/>
          <p14:tracePt t="90744" x="5121275" y="4440238"/>
          <p14:tracePt t="90751" x="5072063" y="4452938"/>
          <p14:tracePt t="90759" x="5010150" y="4465638"/>
          <p14:tracePt t="90765" x="4948238" y="4502150"/>
          <p14:tracePt t="90773" x="4873625" y="4502150"/>
          <p14:tracePt t="90780" x="4813300" y="4527550"/>
          <p14:tracePt t="90787" x="4751388" y="4538663"/>
          <p14:tracePt t="90794" x="4713288" y="4551363"/>
          <p14:tracePt t="90801" x="4652963" y="4551363"/>
          <p14:tracePt t="90808" x="4614863" y="4576763"/>
          <p14:tracePt t="90825" x="4552950" y="4587875"/>
          <p14:tracePt t="90829" x="4516438" y="4600575"/>
          <p14:tracePt t="90836" x="4454525" y="4613275"/>
          <p14:tracePt t="90844" x="4392613" y="4625975"/>
          <p14:tracePt t="90850" x="4319588" y="4637088"/>
          <p14:tracePt t="90857" x="4232275" y="4662488"/>
          <p14:tracePt t="90864" x="4133850" y="4675188"/>
          <p14:tracePt t="90871" x="4035425" y="4687888"/>
          <p14:tracePt t="90878" x="3973513" y="4711700"/>
          <p14:tracePt t="90885" x="3911600" y="4711700"/>
          <p14:tracePt t="90892" x="3862388" y="4711700"/>
          <p14:tracePt t="90899" x="3800475" y="4711700"/>
          <p14:tracePt t="90907" x="3763963" y="4711700"/>
          <p14:tracePt t="90914" x="3714750" y="4711700"/>
          <p14:tracePt t="90921" x="3676650" y="4711700"/>
          <p14:tracePt t="90927" x="3616325" y="4711700"/>
          <p14:tracePt t="90935" x="3541713" y="4711700"/>
          <p14:tracePt t="90942" x="3443288" y="4711700"/>
          <p14:tracePt t="90949" x="3244850" y="4724400"/>
          <p14:tracePt t="90956" x="3048000" y="4724400"/>
          <p14:tracePt t="90963" x="2851150" y="4748213"/>
          <p14:tracePt t="90970" x="2701925" y="4748213"/>
          <p14:tracePt t="90977" x="2603500" y="4748213"/>
          <p14:tracePt t="90984" x="2517775" y="4760913"/>
          <p14:tracePt t="90991" x="2479675" y="4760913"/>
          <p14:tracePt t="90998" x="2455863" y="4760913"/>
          <p14:tracePt t="91006" x="2430463" y="4760913"/>
          <p14:tracePt t="91012" x="2419350" y="4760913"/>
          <p14:tracePt t="91019" x="2406650" y="4760913"/>
          <p14:tracePt t="91026" x="2393950" y="4760913"/>
          <p14:tracePt t="91049" x="2381250" y="4760913"/>
          <p14:tracePt t="91061" x="2368550" y="4760913"/>
          <p14:tracePt t="91176" x="2381250" y="4760913"/>
          <p14:tracePt t="91195" x="2393950" y="4760913"/>
          <p14:tracePt t="91937" x="2393950" y="4687888"/>
          <p14:tracePt t="91942" x="2393950" y="4564063"/>
          <p14:tracePt t="91949" x="2357438" y="4427538"/>
          <p14:tracePt t="91957" x="2319338" y="4279900"/>
          <p14:tracePt t="91963" x="2282825" y="4144963"/>
          <p14:tracePt t="91969" x="2233613" y="4033838"/>
          <p14:tracePt t="91977" x="2197100" y="3971925"/>
          <p14:tracePt t="91984" x="2171700" y="3910013"/>
          <p14:tracePt t="91991" x="2159000" y="3873500"/>
          <p14:tracePt t="91998" x="2135188" y="3835400"/>
          <p14:tracePt t="92005" x="2122488" y="3824288"/>
          <p14:tracePt t="92012" x="2109788" y="3798888"/>
          <p14:tracePt t="92019" x="2109788" y="3786188"/>
          <p14:tracePt t="92026" x="2097088" y="3762375"/>
          <p14:tracePt t="92033" x="2097088" y="3749675"/>
          <p14:tracePt t="92040" x="2097088" y="3736975"/>
          <p14:tracePt t="92047" x="2085975" y="3724275"/>
          <p14:tracePt t="92054" x="2085975" y="3713163"/>
          <p14:tracePt t="92061" x="2073275" y="3700463"/>
          <p14:tracePt t="92076" x="2060575" y="3687763"/>
          <p14:tracePt t="92092" x="2060575" y="3675063"/>
          <p14:tracePt t="92096" x="2047875" y="3675063"/>
          <p14:tracePt t="92103" x="2047875" y="3663950"/>
          <p14:tracePt t="92147" x="2047875" y="3675063"/>
          <p14:tracePt t="92160" x="2047875" y="3687763"/>
          <p14:tracePt t="92175" x="2047875" y="3700463"/>
          <p14:tracePt t="92196" x="2047875" y="3713163"/>
          <p14:tracePt t="92224" x="2047875" y="3724275"/>
          <p14:tracePt t="92238" x="2047875" y="3736975"/>
          <p14:tracePt t="92260" x="2047875" y="3749675"/>
          <p14:tracePt t="92274" x="2047875" y="3762375"/>
          <p14:tracePt t="92287" x="2047875" y="3775075"/>
          <p14:tracePt t="92309" x="2047875" y="3786188"/>
          <p14:tracePt t="92386" x="2047875" y="3798888"/>
          <p14:tracePt t="92414" x="2047875" y="3811588"/>
          <p14:tracePt t="92457" x="2060575" y="3811588"/>
          <p14:tracePt t="92499" x="2073275" y="3811588"/>
          <p14:tracePt t="92512" x="2085975" y="3811588"/>
          <p14:tracePt t="92548" x="2097088" y="3811588"/>
          <p14:tracePt t="93183" x="2393950" y="3995738"/>
          <p14:tracePt t="93189" x="2900363" y="4341813"/>
          <p14:tracePt t="93195" x="3492500" y="4662488"/>
          <p14:tracePt t="93202" x="3776663" y="4810125"/>
          <p14:tracePt t="93209" x="3960813" y="4908550"/>
          <p14:tracePt t="93216" x="4059238" y="4946650"/>
          <p14:tracePt t="93224" x="4170363" y="4983163"/>
          <p14:tracePt t="93230" x="4232275" y="4995863"/>
          <p14:tracePt t="93237" x="4270375" y="5008563"/>
          <p14:tracePt t="93244" x="4306888" y="5019675"/>
          <p14:tracePt t="93251" x="4343400" y="5019675"/>
          <p14:tracePt t="93258" x="4356100" y="5019675"/>
          <p14:tracePt t="93265" x="4381500" y="5019675"/>
          <p14:tracePt t="93280" x="4392613" y="5019675"/>
          <p14:tracePt t="93294" x="4405313" y="5019675"/>
          <p14:tracePt t="93330" x="4405313" y="5008563"/>
          <p14:tracePt t="93357" x="4405313" y="4995863"/>
          <p14:tracePt t="93372" x="4405313" y="4983163"/>
          <p14:tracePt t="93414" x="4405313" y="4970463"/>
          <p14:tracePt t="93421" x="4392613" y="4970463"/>
          <p14:tracePt t="93427" x="4381500" y="4957763"/>
          <p14:tracePt t="93435" x="4356100" y="4933950"/>
          <p14:tracePt t="93441" x="4319588" y="4908550"/>
          <p14:tracePt t="93448" x="4270375" y="4872038"/>
          <p14:tracePt t="93456" x="4232275" y="4822825"/>
          <p14:tracePt t="93462" x="4195763" y="4797425"/>
          <p14:tracePt t="93470" x="4159250" y="4773613"/>
          <p14:tracePt t="93476" x="4159250" y="4760913"/>
          <p14:tracePt t="93484" x="4146550" y="4748213"/>
          <p14:tracePt t="93491" x="4133850" y="4748213"/>
          <p14:tracePt t="93498" x="4121150" y="4737100"/>
          <p14:tracePt t="93512" x="4110038" y="4724400"/>
          <p14:tracePt t="93526" x="4097338" y="4724400"/>
          <p14:tracePt t="93542" x="4084638" y="4724400"/>
          <p14:tracePt t="93561" x="4071938" y="4711700"/>
          <p14:tracePt t="93569" x="4059238" y="4687888"/>
          <p14:tracePt t="93575" x="4035425" y="4675188"/>
          <p14:tracePt t="93582" x="4010025" y="4649788"/>
          <p14:tracePt t="93589" x="3986213" y="4637088"/>
          <p14:tracePt t="93596" x="3973513" y="4613275"/>
          <p14:tracePt t="93603" x="3948113" y="4587875"/>
          <p14:tracePt t="93610" x="3948113" y="4576763"/>
          <p14:tracePt t="93617" x="3937000" y="4564063"/>
          <p14:tracePt t="93624" x="3937000" y="4551363"/>
          <p14:tracePt t="93631" x="3924300" y="4551363"/>
          <p14:tracePt t="93638" x="3924300" y="4538663"/>
          <p14:tracePt t="93645" x="3911600" y="4527550"/>
          <p14:tracePt t="93660" x="3911600" y="4514850"/>
          <p14:tracePt t="93922" x="4059238" y="4452938"/>
          <p14:tracePt t="93928" x="4183063" y="4378325"/>
          <p14:tracePt t="93935" x="4294188" y="4329113"/>
          <p14:tracePt t="93941" x="4368800" y="4256088"/>
          <p14:tracePt t="93948" x="4430713" y="4205288"/>
          <p14:tracePt t="93955" x="4467225" y="4181475"/>
          <p14:tracePt t="93962" x="4516438" y="4156075"/>
          <p14:tracePt t="93969" x="4541838" y="4144963"/>
          <p14:tracePt t="93976" x="4565650" y="4119563"/>
          <p14:tracePt t="93983" x="4578350" y="4095750"/>
          <p14:tracePt t="93998" x="4591050" y="4083050"/>
          <p14:tracePt t="94004" x="4591050" y="4070350"/>
          <p14:tracePt t="94011" x="4602163" y="4070350"/>
          <p14:tracePt t="94018" x="4602163" y="4057650"/>
          <p14:tracePt t="94033" x="4602163" y="4044950"/>
          <p14:tracePt t="94055" x="4602163" y="4033838"/>
          <p14:tracePt t="94090" x="4614863" y="4021138"/>
          <p14:tracePt t="94096" x="4627563" y="3995738"/>
          <p14:tracePt t="94103" x="4640263" y="3971925"/>
          <p14:tracePt t="94110" x="4676775" y="3922713"/>
          <p14:tracePt t="94117" x="4702175" y="3873500"/>
          <p14:tracePt t="94124" x="4725988" y="3824288"/>
          <p14:tracePt t="94131" x="4738688" y="3775075"/>
          <p14:tracePt t="94138" x="4775200" y="3724275"/>
          <p14:tracePt t="94145" x="4800600" y="3687763"/>
          <p14:tracePt t="94152" x="4813300" y="3663950"/>
          <p14:tracePt t="94160" x="4824413" y="3651250"/>
          <p14:tracePt t="94166" x="4824413" y="3638550"/>
          <p14:tracePt t="94174" x="4837113" y="3625850"/>
          <p14:tracePt t="94202" x="4837113" y="3614738"/>
          <p14:tracePt t="94209" x="4849813" y="3614738"/>
          <p14:tracePt t="94216" x="4849813" y="3602038"/>
          <p14:tracePt t="94224" x="4862513" y="3576638"/>
          <p14:tracePt t="94230" x="4886325" y="3540125"/>
          <p14:tracePt t="94237" x="4924425" y="3490913"/>
          <p14:tracePt t="94243" x="4948238" y="3454400"/>
          <p14:tracePt t="94250" x="4973638" y="3392488"/>
          <p14:tracePt t="94258" x="5010150" y="3354388"/>
          <p14:tracePt t="94265" x="5022850" y="3305175"/>
          <p14:tracePt t="94272" x="5046663" y="3268663"/>
          <p14:tracePt t="94279" x="5059363" y="3232150"/>
          <p14:tracePt t="94286" x="5072063" y="3206750"/>
          <p14:tracePt t="94293" x="5084763" y="3194050"/>
          <p14:tracePt t="94300" x="5084763" y="3182938"/>
          <p14:tracePt t="94307" x="5095875" y="3182938"/>
          <p14:tracePt t="94314" x="5095875" y="3170238"/>
          <p14:tracePt t="94328" x="5108575" y="3157538"/>
          <p14:tracePt t="94343" x="5108575" y="3144838"/>
          <p14:tracePt t="94492" x="5095875" y="3144838"/>
          <p14:tracePt t="94506" x="5084763" y="3144838"/>
          <p14:tracePt t="94520" x="5072063" y="3157538"/>
          <p14:tracePt t="94526" x="5072063" y="3170238"/>
          <p14:tracePt t="94533" x="5072063" y="3182938"/>
          <p14:tracePt t="94540" x="5059363" y="3194050"/>
          <p14:tracePt t="94547" x="5046663" y="3206750"/>
          <p14:tracePt t="94560" x="5046663" y="3219450"/>
          <p14:tracePt t="94568" x="5033963" y="3232150"/>
          <p14:tracePt t="94575" x="5022850" y="3255963"/>
          <p14:tracePt t="94582" x="5010150" y="3268663"/>
          <p14:tracePt t="94589" x="4997450" y="3281363"/>
          <p14:tracePt t="94596" x="4984750" y="3330575"/>
          <p14:tracePt t="94603" x="4948238" y="3429000"/>
          <p14:tracePt t="94610" x="4899025" y="3540125"/>
          <p14:tracePt t="94617" x="4862513" y="3651250"/>
          <p14:tracePt t="94624" x="4849813" y="3749675"/>
          <p14:tracePt t="94631" x="4813300" y="3835400"/>
          <p14:tracePt t="94638" x="4800600" y="3897313"/>
          <p14:tracePt t="94645" x="4762500" y="3935413"/>
          <p14:tracePt t="94652" x="4762500" y="3959225"/>
          <p14:tracePt t="94659" x="4762500" y="3971925"/>
          <p14:tracePt t="94666" x="4762500" y="3984625"/>
          <p14:tracePt t="94673" x="4751388" y="3995738"/>
          <p14:tracePt t="94689" x="4738688" y="3995738"/>
          <p14:tracePt t="94702" x="4725988" y="3995738"/>
          <p14:tracePt t="94950" x="4713288" y="3995738"/>
          <p14:tracePt t="94955" x="4702175" y="4008438"/>
          <p14:tracePt t="94962" x="4689475" y="4008438"/>
          <p14:tracePt t="94969" x="4676775" y="4021138"/>
          <p14:tracePt t="94976" x="4627563" y="4033838"/>
          <p14:tracePt t="94983" x="4565650" y="4070350"/>
          <p14:tracePt t="94990" x="4529138" y="4083050"/>
          <p14:tracePt t="94997" x="4491038" y="4095750"/>
          <p14:tracePt t="95004" x="4454525" y="4119563"/>
          <p14:tracePt t="95011" x="4405313" y="4132263"/>
          <p14:tracePt t="95018" x="4381500" y="4132263"/>
          <p14:tracePt t="95025" x="4368800" y="4144963"/>
          <p14:tracePt t="95041" x="4356100" y="4144963"/>
          <p14:tracePt t="95046" x="4343400" y="4144963"/>
          <p14:tracePt t="95054" x="4330700" y="4144963"/>
          <p14:tracePt t="95068" x="4319588" y="4156075"/>
          <p14:tracePt t="95082" x="4306888" y="4156075"/>
          <p14:tracePt t="95104" x="4294188" y="4156075"/>
          <p14:tracePt t="95153" x="4281488" y="4156075"/>
          <p14:tracePt t="95224" x="4281488" y="4144963"/>
          <p14:tracePt t="95245" x="4294188" y="4132263"/>
          <p14:tracePt t="95251" x="4306888" y="4132263"/>
          <p14:tracePt t="95258" x="4319588" y="4119563"/>
          <p14:tracePt t="95265" x="4330700" y="4106863"/>
          <p14:tracePt t="95272" x="4356100" y="4095750"/>
          <p14:tracePt t="95279" x="4392613" y="4083050"/>
          <p14:tracePt t="95286" x="4454525" y="4070350"/>
          <p14:tracePt t="95293" x="4529138" y="4033838"/>
          <p14:tracePt t="95300" x="4664075" y="4008438"/>
          <p14:tracePt t="95307" x="4837113" y="3959225"/>
          <p14:tracePt t="95314" x="5022850" y="3897313"/>
          <p14:tracePt t="95321" x="5145088" y="3860800"/>
          <p14:tracePt t="95328" x="5232400" y="3824288"/>
          <p14:tracePt t="95335" x="5294313" y="3811588"/>
          <p14:tracePt t="95342" x="5330825" y="3798888"/>
          <p14:tracePt t="95349" x="5356225" y="3786188"/>
          <p14:tracePt t="95357" x="5380038" y="3775075"/>
          <p14:tracePt t="95363" x="5392738" y="3775075"/>
          <p14:tracePt t="95370" x="5405438" y="3775075"/>
          <p14:tracePt t="95377" x="5416550" y="3775075"/>
          <p14:tracePt t="95399" x="5429250" y="3775075"/>
          <p14:tracePt t="95407" x="5429250" y="3762375"/>
          <p14:tracePt t="95427" x="5429250" y="3749675"/>
          <p14:tracePt t="95441" x="5429250" y="3736975"/>
          <p14:tracePt t="95456" x="5429250" y="3724275"/>
          <p14:tracePt t="95470" x="5429250" y="3713163"/>
          <p14:tracePt t="95476" x="5429250" y="3663950"/>
          <p14:tracePt t="95483" x="5429250" y="3638550"/>
          <p14:tracePt t="95491" x="5416550" y="3602038"/>
          <p14:tracePt t="95497" x="5416550" y="3576638"/>
          <p14:tracePt t="95505" x="5416550" y="3552825"/>
          <p14:tracePt t="95511" x="5405438" y="3540125"/>
          <p14:tracePt t="95518" x="5405438" y="3527425"/>
          <p14:tracePt t="95525" x="5392738" y="3527425"/>
          <p14:tracePt t="95540" x="5392738" y="3514725"/>
          <p14:tracePt t="95547" x="5392738" y="3503613"/>
          <p14:tracePt t="95554" x="5392738" y="3490913"/>
          <p14:tracePt t="95568" x="5392738" y="3478213"/>
          <p14:tracePt t="95582" x="5392738" y="3465513"/>
          <p14:tracePt t="95597" x="5380038" y="3454400"/>
          <p14:tracePt t="95610" x="5367338" y="3454400"/>
          <p14:tracePt t="95624" x="5356225" y="3454400"/>
          <p14:tracePt t="95638" x="5343525" y="3465513"/>
          <p14:tracePt t="95645" x="5330825" y="3478213"/>
          <p14:tracePt t="95652" x="5307013" y="3490913"/>
          <p14:tracePt t="95659" x="5268913" y="3514725"/>
          <p14:tracePt t="95666" x="5232400" y="3540125"/>
          <p14:tracePt t="95674" x="5108575" y="3576638"/>
          <p14:tracePt t="95681" x="4886325" y="3663950"/>
          <p14:tracePt t="95687" x="4591050" y="3775075"/>
          <p14:tracePt t="95694" x="4219575" y="3910013"/>
          <p14:tracePt t="95701" x="3702050" y="4119563"/>
          <p14:tracePt t="95708" x="3146425" y="4305300"/>
          <p14:tracePt t="95715" x="2862263" y="4416425"/>
          <p14:tracePt t="95724" x="2714625" y="4502150"/>
          <p14:tracePt t="95729" x="2579688" y="4576763"/>
          <p14:tracePt t="95736" x="2492375" y="4625975"/>
          <p14:tracePt t="95744" x="2430463" y="4662488"/>
          <p14:tracePt t="95751" x="2406650" y="4687888"/>
          <p14:tracePt t="95758" x="2393950" y="4699000"/>
          <p14:tracePt t="95765" x="2381250" y="4699000"/>
          <p14:tracePt t="95787" x="2368550" y="4699000"/>
          <p14:tracePt t="95837" x="2368550" y="4687888"/>
          <p14:tracePt t="95850" x="2368550" y="4675188"/>
          <p14:tracePt t="95872" x="2368550" y="4662488"/>
          <p14:tracePt t="95886" x="2368550" y="4649788"/>
          <p14:tracePt t="95892" x="2381250" y="4649788"/>
          <p14:tracePt t="95899" x="2393950" y="4649788"/>
          <p14:tracePt t="95913" x="2406650" y="4637088"/>
          <p14:tracePt t="95919" x="2419350" y="4637088"/>
          <p14:tracePt t="95926" x="2468563" y="4637088"/>
          <p14:tracePt t="95934" x="2566988" y="4637088"/>
          <p14:tracePt t="95940" x="2763838" y="4662488"/>
          <p14:tracePt t="95948" x="3195638" y="4737100"/>
          <p14:tracePt t="95954" x="3787775" y="4897438"/>
          <p14:tracePt t="95962" x="4146550" y="4995863"/>
          <p14:tracePt t="95969" x="4368800" y="5068888"/>
          <p14:tracePt t="95976" x="4503738" y="5106988"/>
          <p14:tracePt t="95983" x="4578350" y="5130800"/>
          <p14:tracePt t="96082" x="4676775" y="5118100"/>
          <p14:tracePt t="96089" x="4664075" y="5118100"/>
          <p14:tracePt t="96104" x="4652963" y="5118100"/>
          <p14:tracePt t="96125" x="4640263" y="5118100"/>
          <p14:tracePt t="96139" x="4627563" y="5118100"/>
          <p14:tracePt t="96167" x="4614863" y="5118100"/>
          <p14:tracePt t="96181" x="4602163" y="5118100"/>
          <p14:tracePt t="96194" x="4591050" y="5118100"/>
          <p14:tracePt t="96209" x="4578350" y="5118100"/>
          <p14:tracePt t="96215" x="4529138" y="5081588"/>
          <p14:tracePt t="96223" x="4467225" y="5045075"/>
          <p14:tracePt t="96229" x="4392613" y="4970463"/>
          <p14:tracePt t="96236" x="4330700" y="4908550"/>
          <p14:tracePt t="96243" x="4270375" y="4859338"/>
          <p14:tracePt t="96250" x="4219575" y="4810125"/>
          <p14:tracePt t="96257" x="4195763" y="4786313"/>
          <p14:tracePt t="96265" x="4170363" y="4773613"/>
          <p14:tracePt t="96272" x="4170363" y="4760913"/>
          <p14:tracePt t="96278" x="4159250" y="4760913"/>
          <p14:tracePt t="96285" x="4146550" y="4748213"/>
          <p14:tracePt t="96343" x="4146550" y="4737100"/>
          <p14:tracePt t="96357" x="4146550" y="4724400"/>
          <p14:tracePt t="96370" x="4146550" y="4711700"/>
          <p14:tracePt t="96392" x="4146550" y="4699000"/>
          <p14:tracePt t="96407" x="4146550" y="4687888"/>
          <p14:tracePt t="96420" x="4146550" y="4675188"/>
          <p14:tracePt t="96456" x="4146550" y="4662488"/>
          <p14:tracePt t="96484" x="4146550" y="4649788"/>
          <p14:tracePt t="96505" x="4133850" y="4649788"/>
          <p14:tracePt t="96519" x="4121150" y="4637088"/>
          <p14:tracePt t="96525" x="4110038" y="4637088"/>
          <p14:tracePt t="96532" x="4097338" y="4625975"/>
          <p14:tracePt t="96540" x="4071938" y="4613275"/>
          <p14:tracePt t="96546" x="4048125" y="4587875"/>
          <p14:tracePt t="96553" x="4022725" y="4587875"/>
          <p14:tracePt t="96560" x="3986213" y="4576763"/>
          <p14:tracePt t="96567" x="3960813" y="4564063"/>
          <p14:tracePt t="96574" x="3937000" y="4551363"/>
          <p14:tracePt t="96581" x="3911600" y="4538663"/>
          <p14:tracePt t="96588" x="3898900" y="4538663"/>
          <p14:tracePt t="96595" x="3887788" y="4527550"/>
          <p14:tracePt t="96602" x="3875088" y="4527550"/>
          <p14:tracePt t="96616" x="3862388" y="4527550"/>
          <p14:tracePt t="96623" x="3849688" y="4527550"/>
          <p14:tracePt t="96660" x="3836988" y="4527550"/>
          <p14:tracePt t="96674" x="3825875" y="4527550"/>
          <p14:tracePt t="96688" x="3813175" y="4527550"/>
          <p14:tracePt t="96893" x="3813175" y="4538663"/>
          <p14:tracePt t="96949" x="3813175" y="4551363"/>
          <p14:tracePt t="96999" x="3813175" y="4564063"/>
          <p14:tracePt t="97019" x="3813175" y="4576763"/>
          <p14:tracePt t="97033" x="3813175" y="4587875"/>
          <p14:tracePt t="97062" x="3813175" y="4600575"/>
          <p14:tracePt t="97153" x="3800475" y="4600575"/>
          <p14:tracePt t="97696" x="3800475" y="4613275"/>
          <p14:tracePt t="99737" x="3516313" y="4613275"/>
          <p14:tracePt t="99742" x="3097213" y="4600575"/>
          <p14:tracePt t="99749" x="2579688" y="4538663"/>
          <p14:tracePt t="99757" x="2060575" y="4514850"/>
          <p14:tracePt t="99763" x="1579563" y="4452938"/>
          <p14:tracePt t="99771" x="1209675" y="4403725"/>
          <p14:tracePt t="99777" x="788988" y="4378325"/>
          <p14:tracePt t="99784" x="542925" y="4329113"/>
          <p14:tracePt t="99791" x="346075" y="4316413"/>
          <p14:tracePt t="99799" x="185738" y="4292600"/>
          <p14:tracePt t="99806" x="61913" y="42560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#gender</a:t>
            </a:r>
            <a:endParaRPr lang="en-US" dirty="0"/>
          </a:p>
        </p:txBody>
      </p:sp>
      <p:sp>
        <p:nvSpPr>
          <p:cNvPr id="10" name="Google Shape;229;p17">
            <a:extLst>
              <a:ext uri="{FF2B5EF4-FFF2-40B4-BE49-F238E27FC236}">
                <a16:creationId xmlns:a16="http://schemas.microsoft.com/office/drawing/2014/main" id="{F2A91175-A664-9BE7-633C-1FD75972C725}"/>
              </a:ext>
            </a:extLst>
          </p:cNvPr>
          <p:cNvSpPr txBox="1">
            <a:spLocks/>
          </p:cNvSpPr>
          <p:nvPr/>
        </p:nvSpPr>
        <p:spPr>
          <a:xfrm>
            <a:off x="1900895" y="3522923"/>
            <a:ext cx="4259187" cy="90765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Number of males on the ship were almost 55% higher in proportion than number of females. </a:t>
            </a:r>
          </a:p>
          <a:p>
            <a:pPr lvl="1">
              <a:lnSpc>
                <a:spcPct val="150000"/>
              </a:lnSpc>
              <a:spcBef>
                <a:spcPts val="0"/>
              </a:spcBef>
              <a:spcAft>
                <a:spcPts val="300"/>
              </a:spcAft>
            </a:pPr>
            <a:endParaRPr lang="en-US" sz="1250" dirty="0"/>
          </a:p>
        </p:txBody>
      </p:sp>
      <p:grpSp>
        <p:nvGrpSpPr>
          <p:cNvPr id="8" name="Group 7">
            <a:extLst>
              <a:ext uri="{FF2B5EF4-FFF2-40B4-BE49-F238E27FC236}">
                <a16:creationId xmlns:a16="http://schemas.microsoft.com/office/drawing/2014/main" id="{0D696DCA-1F34-19FE-34F2-2768CE52FD0F}"/>
              </a:ext>
            </a:extLst>
          </p:cNvPr>
          <p:cNvGrpSpPr/>
          <p:nvPr/>
        </p:nvGrpSpPr>
        <p:grpSpPr>
          <a:xfrm>
            <a:off x="515400" y="1284730"/>
            <a:ext cx="6103764" cy="2352976"/>
            <a:chOff x="462060" y="1377120"/>
            <a:chExt cx="6103764" cy="2352976"/>
          </a:xfrm>
        </p:grpSpPr>
        <p:grpSp>
          <p:nvGrpSpPr>
            <p:cNvPr id="4" name="Group 3">
              <a:extLst>
                <a:ext uri="{FF2B5EF4-FFF2-40B4-BE49-F238E27FC236}">
                  <a16:creationId xmlns:a16="http://schemas.microsoft.com/office/drawing/2014/main" id="{A6894FAF-4612-7623-C029-E4879AF84D59}"/>
                </a:ext>
              </a:extLst>
            </p:cNvPr>
            <p:cNvGrpSpPr/>
            <p:nvPr/>
          </p:nvGrpSpPr>
          <p:grpSpPr>
            <a:xfrm>
              <a:off x="1847555" y="1867290"/>
              <a:ext cx="4235894" cy="1862806"/>
              <a:chOff x="515401" y="1463100"/>
              <a:chExt cx="3775295" cy="1623591"/>
            </a:xfrm>
          </p:grpSpPr>
          <p:pic>
            <p:nvPicPr>
              <p:cNvPr id="6" name="slide3" descr="RMS Titanic disaster analysis2">
                <a:extLst>
                  <a:ext uri="{FF2B5EF4-FFF2-40B4-BE49-F238E27FC236}">
                    <a16:creationId xmlns:a16="http://schemas.microsoft.com/office/drawing/2014/main" id="{066174EF-41F8-D2FF-6A8F-A87C8B5D79D6}"/>
                  </a:ext>
                </a:extLst>
              </p:cNvPr>
              <p:cNvPicPr>
                <a:picLocks noChangeAspect="1"/>
              </p:cNvPicPr>
              <p:nvPr/>
            </p:nvPicPr>
            <p:blipFill rotWithShape="1">
              <a:blip r:embed="rId6">
                <a:extLst>
                  <a:ext uri="{28A0092B-C50C-407E-A947-70E740481C1C}">
                    <a14:useLocalDpi xmlns:a14="http://schemas.microsoft.com/office/drawing/2010/main" val="0"/>
                  </a:ext>
                </a:extLst>
              </a:blip>
              <a:srcRect t="17684" r="53372" b="59407"/>
              <a:stretch/>
            </p:blipFill>
            <p:spPr>
              <a:xfrm>
                <a:off x="515401" y="1609344"/>
                <a:ext cx="3169093" cy="1477347"/>
              </a:xfrm>
              <a:prstGeom prst="rect">
                <a:avLst/>
              </a:prstGeom>
            </p:spPr>
          </p:pic>
          <p:pic>
            <p:nvPicPr>
              <p:cNvPr id="3" name="Picture 2">
                <a:extLst>
                  <a:ext uri="{FF2B5EF4-FFF2-40B4-BE49-F238E27FC236}">
                    <a16:creationId xmlns:a16="http://schemas.microsoft.com/office/drawing/2014/main" id="{1119F54B-AD2E-2632-E909-B9686023AAF8}"/>
                  </a:ext>
                </a:extLst>
              </p:cNvPr>
              <p:cNvPicPr>
                <a:picLocks noChangeAspect="1"/>
              </p:cNvPicPr>
              <p:nvPr/>
            </p:nvPicPr>
            <p:blipFill>
              <a:blip r:embed="rId7"/>
              <a:stretch>
                <a:fillRect/>
              </a:stretch>
            </p:blipFill>
            <p:spPr>
              <a:xfrm>
                <a:off x="2722007" y="1463100"/>
                <a:ext cx="1568689" cy="890071"/>
              </a:xfrm>
              <a:prstGeom prst="rect">
                <a:avLst/>
              </a:prstGeom>
            </p:spPr>
          </p:pic>
        </p:grpSp>
        <p:sp>
          <p:nvSpPr>
            <p:cNvPr id="12" name="Google Shape;229;p17">
              <a:extLst>
                <a:ext uri="{FF2B5EF4-FFF2-40B4-BE49-F238E27FC236}">
                  <a16:creationId xmlns:a16="http://schemas.microsoft.com/office/drawing/2014/main" id="{A095CAE8-39C2-ADE0-3574-43AEC38A3328}"/>
                </a:ext>
              </a:extLst>
            </p:cNvPr>
            <p:cNvSpPr txBox="1">
              <a:spLocks/>
            </p:cNvSpPr>
            <p:nvPr/>
          </p:nvSpPr>
          <p:spPr>
            <a:xfrm>
              <a:off x="462060" y="1377120"/>
              <a:ext cx="6103764"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Table showing the distinct counts of females and males in the ship.</a:t>
              </a:r>
              <a:endParaRPr lang="en-US" sz="1250" dirty="0"/>
            </a:p>
          </p:txBody>
        </p:sp>
      </p:grpSp>
      <p:pic>
        <p:nvPicPr>
          <p:cNvPr id="2" name="Audio 1">
            <a:hlinkClick r:id="" action="ppaction://media"/>
            <a:extLst>
              <a:ext uri="{FF2B5EF4-FFF2-40B4-BE49-F238E27FC236}">
                <a16:creationId xmlns:a16="http://schemas.microsoft.com/office/drawing/2014/main" id="{D628D74A-D7B8-EEA5-960B-BB207FF7449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184340647"/>
      </p:ext>
    </p:extLst>
  </p:cSld>
  <p:clrMapOvr>
    <a:masterClrMapping/>
  </p:clrMapOvr>
  <mc:AlternateContent xmlns:mc="http://schemas.openxmlformats.org/markup-compatibility/2006" xmlns:p14="http://schemas.microsoft.com/office/powerpoint/2010/main">
    <mc:Choice Requires="p14">
      <p:transition spd="slow" p14:dur="2000" advTm="1217"/>
    </mc:Choice>
    <mc:Fallback xmlns="">
      <p:transition spd="slow" advTm="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79662" y="252933"/>
            <a:ext cx="4413215" cy="594129"/>
          </a:xfrm>
        </p:spPr>
        <p:txBody>
          <a:bodyPr/>
          <a:lstStyle/>
          <a:p>
            <a:r>
              <a:rPr lang="en-US" dirty="0"/>
              <a:t>Who survived?</a:t>
            </a:r>
            <a:br>
              <a:rPr lang="en-US" dirty="0"/>
            </a:br>
            <a:r>
              <a:rPr lang="en-US" sz="2000" dirty="0"/>
              <a:t>#pclass #gender</a:t>
            </a:r>
            <a:endParaRPr lang="en-US" dirty="0"/>
          </a:p>
        </p:txBody>
      </p:sp>
      <p:grpSp>
        <p:nvGrpSpPr>
          <p:cNvPr id="3" name="Group 2">
            <a:extLst>
              <a:ext uri="{FF2B5EF4-FFF2-40B4-BE49-F238E27FC236}">
                <a16:creationId xmlns:a16="http://schemas.microsoft.com/office/drawing/2014/main" id="{E8074641-DFA3-CDD0-C0F2-357AA0F969FC}"/>
              </a:ext>
            </a:extLst>
          </p:cNvPr>
          <p:cNvGrpSpPr/>
          <p:nvPr/>
        </p:nvGrpSpPr>
        <p:grpSpPr>
          <a:xfrm>
            <a:off x="579662" y="981239"/>
            <a:ext cx="6743701" cy="4162261"/>
            <a:chOff x="579662" y="940418"/>
            <a:chExt cx="6743701" cy="4162261"/>
          </a:xfrm>
        </p:grpSpPr>
        <p:sp>
          <p:nvSpPr>
            <p:cNvPr id="10" name="Google Shape;229;p17">
              <a:extLst>
                <a:ext uri="{FF2B5EF4-FFF2-40B4-BE49-F238E27FC236}">
                  <a16:creationId xmlns:a16="http://schemas.microsoft.com/office/drawing/2014/main" id="{17A436B7-B7A9-D950-3FFD-C5F0FF1241BF}"/>
                </a:ext>
              </a:extLst>
            </p:cNvPr>
            <p:cNvSpPr txBox="1">
              <a:spLocks/>
            </p:cNvSpPr>
            <p:nvPr/>
          </p:nvSpPr>
          <p:spPr>
            <a:xfrm>
              <a:off x="579662" y="940418"/>
              <a:ext cx="6743701"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A 3-tier bar chart divided by P-classes shows survival count of male and female passengers. </a:t>
              </a:r>
            </a:p>
          </p:txBody>
        </p:sp>
        <p:grpSp>
          <p:nvGrpSpPr>
            <p:cNvPr id="2" name="Group 1">
              <a:extLst>
                <a:ext uri="{FF2B5EF4-FFF2-40B4-BE49-F238E27FC236}">
                  <a16:creationId xmlns:a16="http://schemas.microsoft.com/office/drawing/2014/main" id="{506843CE-922C-6624-C2AC-5B1C4B4157C1}"/>
                </a:ext>
              </a:extLst>
            </p:cNvPr>
            <p:cNvGrpSpPr/>
            <p:nvPr/>
          </p:nvGrpSpPr>
          <p:grpSpPr>
            <a:xfrm>
              <a:off x="579662" y="1620721"/>
              <a:ext cx="3371850" cy="3481958"/>
              <a:chOff x="579662" y="1596228"/>
              <a:chExt cx="3371850" cy="3481958"/>
            </a:xfrm>
          </p:grpSpPr>
          <p:pic>
            <p:nvPicPr>
              <p:cNvPr id="9" name="slide11" descr="RMS Titanic disaster analysis9">
                <a:extLst>
                  <a:ext uri="{FF2B5EF4-FFF2-40B4-BE49-F238E27FC236}">
                    <a16:creationId xmlns:a16="http://schemas.microsoft.com/office/drawing/2014/main" id="{A6BB087E-3282-5978-1731-F2736F557AE8}"/>
                  </a:ext>
                </a:extLst>
              </p:cNvPr>
              <p:cNvPicPr>
                <a:picLocks noChangeAspect="1"/>
              </p:cNvPicPr>
              <p:nvPr/>
            </p:nvPicPr>
            <p:blipFill rotWithShape="1">
              <a:blip r:embed="rId6">
                <a:extLst>
                  <a:ext uri="{28A0092B-C50C-407E-A947-70E740481C1C}">
                    <a14:useLocalDpi xmlns:a14="http://schemas.microsoft.com/office/drawing/2010/main" val="0"/>
                  </a:ext>
                </a:extLst>
              </a:blip>
              <a:srcRect t="17295" r="57463"/>
              <a:stretch/>
            </p:blipFill>
            <p:spPr>
              <a:xfrm>
                <a:off x="579662" y="1663377"/>
                <a:ext cx="1975757" cy="3414809"/>
              </a:xfrm>
              <a:prstGeom prst="rect">
                <a:avLst/>
              </a:prstGeom>
            </p:spPr>
          </p:pic>
          <p:pic>
            <p:nvPicPr>
              <p:cNvPr id="13" name="Picture 12">
                <a:extLst>
                  <a:ext uri="{FF2B5EF4-FFF2-40B4-BE49-F238E27FC236}">
                    <a16:creationId xmlns:a16="http://schemas.microsoft.com/office/drawing/2014/main" id="{0B349EEA-46CA-9C8E-43B1-FDF70537B5A8}"/>
                  </a:ext>
                </a:extLst>
              </p:cNvPr>
              <p:cNvPicPr>
                <a:picLocks noChangeAspect="1"/>
              </p:cNvPicPr>
              <p:nvPr/>
            </p:nvPicPr>
            <p:blipFill>
              <a:blip r:embed="rId7"/>
              <a:stretch>
                <a:fillRect/>
              </a:stretch>
            </p:blipFill>
            <p:spPr>
              <a:xfrm>
                <a:off x="2677445" y="1596228"/>
                <a:ext cx="1274067" cy="518452"/>
              </a:xfrm>
              <a:prstGeom prst="rect">
                <a:avLst/>
              </a:prstGeom>
            </p:spPr>
          </p:pic>
        </p:grpSp>
      </p:grpSp>
      <p:sp>
        <p:nvSpPr>
          <p:cNvPr id="17" name="Google Shape;229;p17">
            <a:extLst>
              <a:ext uri="{FF2B5EF4-FFF2-40B4-BE49-F238E27FC236}">
                <a16:creationId xmlns:a16="http://schemas.microsoft.com/office/drawing/2014/main" id="{85FF7AB7-318D-86E1-D3BE-97BC5129DA0A}"/>
              </a:ext>
            </a:extLst>
          </p:cNvPr>
          <p:cNvSpPr txBox="1">
            <a:spLocks/>
          </p:cNvSpPr>
          <p:nvPr/>
        </p:nvSpPr>
        <p:spPr>
          <a:xfrm>
            <a:off x="2530491" y="2262225"/>
            <a:ext cx="4924771" cy="1900036"/>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Findings:</a:t>
            </a:r>
          </a:p>
          <a:p>
            <a:pPr lvl="1">
              <a:lnSpc>
                <a:spcPct val="150000"/>
              </a:lnSpc>
              <a:spcBef>
                <a:spcPts val="0"/>
              </a:spcBef>
              <a:spcAft>
                <a:spcPts val="300"/>
              </a:spcAft>
            </a:pPr>
            <a:r>
              <a:rPr lang="en-US" sz="1400" dirty="0"/>
              <a:t>Number of female survivors &gt; male survivors.</a:t>
            </a:r>
          </a:p>
          <a:p>
            <a:pPr lvl="1">
              <a:lnSpc>
                <a:spcPct val="150000"/>
              </a:lnSpc>
              <a:spcBef>
                <a:spcPts val="0"/>
              </a:spcBef>
              <a:spcAft>
                <a:spcPts val="300"/>
              </a:spcAft>
            </a:pPr>
            <a:r>
              <a:rPr lang="en-US" sz="1400" dirty="0"/>
              <a:t>27.8% of females from First-class survived among all other passengers making it the highest.</a:t>
            </a:r>
          </a:p>
          <a:p>
            <a:pPr lvl="1">
              <a:lnSpc>
                <a:spcPct val="150000"/>
              </a:lnSpc>
              <a:spcBef>
                <a:spcPts val="0"/>
              </a:spcBef>
              <a:spcAft>
                <a:spcPts val="300"/>
              </a:spcAft>
            </a:pPr>
            <a:r>
              <a:rPr lang="en-US" sz="1400" dirty="0"/>
              <a:t>Only 5% of Second-class men were saved. </a:t>
            </a:r>
          </a:p>
          <a:p>
            <a:pPr lvl="1">
              <a:lnSpc>
                <a:spcPct val="150000"/>
              </a:lnSpc>
              <a:spcBef>
                <a:spcPts val="0"/>
              </a:spcBef>
              <a:spcAft>
                <a:spcPts val="300"/>
              </a:spcAft>
            </a:pPr>
            <a:r>
              <a:rPr lang="en-US" sz="1400" dirty="0"/>
              <a:t>See this </a:t>
            </a:r>
            <a:r>
              <a:rPr lang="en-US" sz="1300" dirty="0">
                <a:solidFill>
                  <a:srgbClr val="7F281B"/>
                </a:solidFill>
                <a:hlinkClick r:id="rId8" action="ppaction://hlinksldjump">
                  <a:extLst>
                    <a:ext uri="{A12FA001-AC4F-418D-AE19-62706E023703}">
                      <ahyp:hlinkClr xmlns:ahyp="http://schemas.microsoft.com/office/drawing/2018/hyperlinkcolor" val="tx"/>
                    </a:ext>
                  </a:extLst>
                </a:hlinkClick>
              </a:rPr>
              <a:t>contingency table</a:t>
            </a:r>
            <a:r>
              <a:rPr lang="en-US" sz="1300" dirty="0">
                <a:solidFill>
                  <a:srgbClr val="7F281B"/>
                </a:solidFill>
              </a:rPr>
              <a:t> </a:t>
            </a:r>
            <a:r>
              <a:rPr lang="en-US" sz="1400" dirty="0"/>
              <a:t>for full calculation.</a:t>
            </a:r>
          </a:p>
          <a:p>
            <a:pPr marL="342900" lvl="1" indent="0">
              <a:lnSpc>
                <a:spcPct val="150000"/>
              </a:lnSpc>
              <a:spcBef>
                <a:spcPts val="0"/>
              </a:spcBef>
              <a:spcAft>
                <a:spcPts val="300"/>
              </a:spcAft>
              <a:buNone/>
            </a:pPr>
            <a:endParaRPr lang="en-US" sz="1400" dirty="0"/>
          </a:p>
        </p:txBody>
      </p:sp>
      <p:pic>
        <p:nvPicPr>
          <p:cNvPr id="4" name="Audio 3">
            <a:hlinkClick r:id="" action="ppaction://media"/>
            <a:extLst>
              <a:ext uri="{FF2B5EF4-FFF2-40B4-BE49-F238E27FC236}">
                <a16:creationId xmlns:a16="http://schemas.microsoft.com/office/drawing/2014/main" id="{44A7E04B-536F-2DEB-C7A8-9BCD879A726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1748123140"/>
      </p:ext>
    </p:extLst>
  </p:cSld>
  <p:clrMapOvr>
    <a:masterClrMapping/>
  </p:clrMapOvr>
  <mc:AlternateContent xmlns:mc="http://schemas.openxmlformats.org/markup-compatibility/2006" xmlns:p14="http://schemas.microsoft.com/office/powerpoint/2010/main">
    <mc:Choice Requires="p14">
      <p:transition spd="slow" p14:dur="2000" advTm="57502"/>
    </mc:Choice>
    <mc:Fallback xmlns="">
      <p:transition spd="slow" advTm="5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88" x="234950" y="3219450"/>
          <p14:tracePt t="995" x="357188" y="2984500"/>
          <p14:tracePt t="1003" x="444500" y="2824163"/>
          <p14:tracePt t="1009" x="468313" y="2738438"/>
          <p14:tracePt t="1017" x="506413" y="2663825"/>
          <p14:tracePt t="1023" x="530225" y="2614613"/>
          <p14:tracePt t="1030" x="542925" y="2590800"/>
          <p14:tracePt t="1038" x="555625" y="2565400"/>
          <p14:tracePt t="1045" x="568325" y="2541588"/>
          <p14:tracePt t="1052" x="579438" y="2528888"/>
          <p14:tracePt t="1058" x="579438" y="2516188"/>
          <p14:tracePt t="1066" x="592138" y="2516188"/>
          <p14:tracePt t="1073" x="604838" y="2503488"/>
          <p14:tracePt t="1094" x="604838" y="2490788"/>
          <p14:tracePt t="1108" x="617538" y="2479675"/>
          <p14:tracePt t="1123" x="617538" y="2466975"/>
          <p14:tracePt t="1130" x="641350" y="2454275"/>
          <p14:tracePt t="1137" x="679450" y="2417763"/>
          <p14:tracePt t="1143" x="765175" y="2343150"/>
          <p14:tracePt t="1150" x="925513" y="2220913"/>
          <p14:tracePt t="1157" x="1085850" y="2109788"/>
          <p14:tracePt t="1164" x="1246188" y="1998663"/>
          <p14:tracePt t="1171" x="1382713" y="1887538"/>
          <p14:tracePt t="1178" x="1504950" y="1789113"/>
          <p14:tracePt t="1185" x="1641475" y="1689100"/>
          <p14:tracePt t="1193" x="1752600" y="1616075"/>
          <p14:tracePt t="1200" x="1851025" y="1566863"/>
          <p14:tracePt t="1207" x="1936750" y="1528763"/>
          <p14:tracePt t="1214" x="2024063" y="1479550"/>
          <p14:tracePt t="1221" x="2085975" y="1468438"/>
          <p14:tracePt t="1228" x="2135188" y="1455738"/>
          <p14:tracePt t="1235" x="2184400" y="1419225"/>
          <p14:tracePt t="1242" x="2220913" y="1406525"/>
          <p14:tracePt t="1249" x="2259013" y="1393825"/>
          <p14:tracePt t="1256" x="2295525" y="1368425"/>
          <p14:tracePt t="1263" x="2332038" y="1357313"/>
          <p14:tracePt t="1270" x="2368550" y="1344613"/>
          <p14:tracePt t="1277" x="2419350" y="1319213"/>
          <p14:tracePt t="1284" x="2468563" y="1308100"/>
          <p14:tracePt t="1291" x="2554288" y="1282700"/>
          <p14:tracePt t="1298" x="2628900" y="1282700"/>
          <p14:tracePt t="1305" x="2801938" y="1282700"/>
          <p14:tracePt t="1312" x="2998788" y="1295400"/>
          <p14:tracePt t="1320" x="3319463" y="1357313"/>
          <p14:tracePt t="1326" x="3676650" y="1492250"/>
          <p14:tracePt t="1333" x="4048125" y="1628775"/>
          <p14:tracePt t="1340" x="4281488" y="1751013"/>
          <p14:tracePt t="1348" x="4516438" y="1862138"/>
          <p14:tracePt t="1355" x="4676775" y="1936750"/>
          <p14:tracePt t="1361" x="4762500" y="1985963"/>
          <p14:tracePt t="1369" x="4824413" y="2035175"/>
          <p14:tracePt t="1376" x="4886325" y="2071688"/>
          <p14:tracePt t="1383" x="4924425" y="2097088"/>
          <p14:tracePt t="1389" x="4973638" y="2120900"/>
          <p14:tracePt t="1396" x="5010150" y="2133600"/>
          <p14:tracePt t="1404" x="5072063" y="2182813"/>
          <p14:tracePt t="1411" x="5157788" y="2232025"/>
          <p14:tracePt t="1418" x="5245100" y="2281238"/>
          <p14:tracePt t="1425" x="5330825" y="2355850"/>
          <p14:tracePt t="1432" x="5416550" y="2430463"/>
          <p14:tracePt t="1439" x="5527675" y="2516188"/>
          <p14:tracePt t="1446" x="5651500" y="2614613"/>
          <p14:tracePt t="1454" x="5738813" y="2689225"/>
          <p14:tracePt t="1460" x="5799138" y="2751138"/>
          <p14:tracePt t="1467" x="5849938" y="2787650"/>
          <p14:tracePt t="1474" x="5861050" y="2787650"/>
          <p14:tracePt t="1481" x="5861050" y="2800350"/>
          <p14:tracePt t="1503" x="5873750" y="2800350"/>
          <p14:tracePt t="1517" x="5886450" y="2800350"/>
          <p14:tracePt t="1532" x="5899150" y="2800350"/>
          <p14:tracePt t="1546" x="5910263" y="2800350"/>
          <p14:tracePt t="1567" x="5922963" y="2800350"/>
          <p14:tracePt t="1595" x="5935663" y="2800350"/>
          <p14:tracePt t="1602" x="5972175" y="2813050"/>
          <p14:tracePt t="1608" x="6070600" y="2849563"/>
          <p14:tracePt t="1615" x="6232525" y="2922588"/>
          <p14:tracePt t="1622" x="6392863" y="2984500"/>
          <p14:tracePt t="1629" x="6564313" y="3082925"/>
          <p14:tracePt t="1637" x="6750050" y="3144838"/>
          <p14:tracePt t="1643" x="6923088" y="3219450"/>
          <p14:tracePt t="1650" x="7058025" y="3281363"/>
          <p14:tracePt t="1657" x="7169150" y="3317875"/>
          <p14:tracePt t="1664" x="7231063" y="3343275"/>
          <p14:tracePt t="1672" x="7267575" y="3379788"/>
          <p14:tracePt t="1678" x="7305675" y="3379788"/>
          <p14:tracePt t="1687" x="7354888" y="3392488"/>
          <p14:tracePt t="1692" x="7378700" y="3403600"/>
          <p14:tracePt t="1707" x="7391400" y="3403600"/>
          <p14:tracePt t="1721" x="7404100" y="3403600"/>
          <p14:tracePt t="1742" x="7416800" y="3403600"/>
          <p14:tracePt t="1764" x="7429500" y="3403600"/>
          <p14:tracePt t="1827" x="7440613" y="3403600"/>
          <p14:tracePt t="1841" x="7453313" y="3403600"/>
          <p14:tracePt t="1997" x="7453313" y="3416300"/>
          <p14:tracePt t="2039" x="7453313" y="3429000"/>
          <p14:tracePt t="2053" x="7453313" y="3441700"/>
          <p14:tracePt t="2067" x="7453313" y="3454400"/>
          <p14:tracePt t="2080" x="7440613" y="3454400"/>
          <p14:tracePt t="2087" x="7440613" y="3465513"/>
          <p14:tracePt t="2102" x="7429500" y="3478213"/>
          <p14:tracePt t="2116" x="7416800" y="3490913"/>
          <p14:tracePt t="2144" x="7416800" y="3503613"/>
          <p14:tracePt t="2151" x="7416800" y="3514725"/>
          <p14:tracePt t="2157" x="7416800" y="3540125"/>
          <p14:tracePt t="2164" x="7416800" y="3576638"/>
          <p14:tracePt t="2171" x="7429500" y="3625850"/>
          <p14:tracePt t="2179" x="7440613" y="3663950"/>
          <p14:tracePt t="2186" x="7466013" y="3700463"/>
          <p14:tracePt t="2193" x="7489825" y="3749675"/>
          <p14:tracePt t="2199" x="7489825" y="3762375"/>
          <p14:tracePt t="2206" x="7502525" y="3762375"/>
          <p14:tracePt t="2213" x="7502525" y="3775075"/>
          <p14:tracePt t="2220" x="7515225" y="3786188"/>
          <p14:tracePt t="2227" x="7515225" y="3798888"/>
          <p14:tracePt t="2235" x="7527925" y="3811588"/>
          <p14:tracePt t="2249" x="7539038" y="3824288"/>
          <p14:tracePt t="2263" x="7551738" y="3835400"/>
          <p14:tracePt t="2277" x="7564438" y="3835400"/>
          <p14:tracePt t="2298" x="7577138" y="3835400"/>
          <p14:tracePt t="2313" x="7589838" y="3835400"/>
          <p14:tracePt t="2348" x="7600950" y="3835400"/>
          <p14:tracePt t="2362" x="7613650" y="3835400"/>
          <p14:tracePt t="2376" x="7626350" y="3835400"/>
          <p14:tracePt t="2397" x="7639050" y="3835400"/>
          <p14:tracePt t="2404" x="7662863" y="3835400"/>
          <p14:tracePt t="2410" x="7712075" y="3835400"/>
          <p14:tracePt t="2418" x="7786688" y="3835400"/>
          <p14:tracePt t="2425" x="7897813" y="3860800"/>
          <p14:tracePt t="2432" x="8021638" y="3897313"/>
          <p14:tracePt t="2439" x="8156575" y="3935413"/>
          <p14:tracePt t="2446" x="8304213" y="3984625"/>
          <p14:tracePt t="2453" x="8440738" y="4033838"/>
          <p14:tracePt t="2460" x="8564563" y="4070350"/>
          <p14:tracePt t="2466" x="8675688" y="4095750"/>
          <p14:tracePt t="2474" x="8748713" y="4106863"/>
          <p14:tracePt t="2481" x="8810625" y="4119563"/>
          <p14:tracePt t="2488" x="8872538" y="4119563"/>
          <p14:tracePt t="2495" x="8909050" y="4119563"/>
          <p14:tracePt t="2503" x="8947150" y="4119563"/>
          <p14:tracePt t="2510" x="8983663" y="4119563"/>
          <p14:tracePt t="2517" x="9007475" y="4119563"/>
          <p14:tracePt t="2523" x="9045575" y="4119563"/>
          <p14:tracePt t="2530" x="9069388" y="4119563"/>
          <p14:tracePt t="2537" x="9094788" y="4106863"/>
          <p14:tracePt t="2545" x="9107488" y="4106863"/>
          <p14:tracePt t="2551" x="9118600" y="4106863"/>
          <p14:tracePt t="7359" x="8724900" y="3824288"/>
          <p14:tracePt t="7366" x="8575675" y="3775075"/>
          <p14:tracePt t="7373" x="8464550" y="3736975"/>
          <p14:tracePt t="7381" x="8342313" y="3713163"/>
          <p14:tracePt t="7388" x="8231188" y="3700463"/>
          <p14:tracePt t="7395" x="8132763" y="3700463"/>
          <p14:tracePt t="7402" x="8058150" y="3687763"/>
          <p14:tracePt t="7409" x="7972425" y="3687763"/>
          <p14:tracePt t="7416" x="7872413" y="3663950"/>
          <p14:tracePt t="7422" x="7724775" y="3651250"/>
          <p14:tracePt t="7429" x="7515225" y="3602038"/>
          <p14:tracePt t="7437" x="7292975" y="3589338"/>
          <p14:tracePt t="7444" x="7070725" y="3589338"/>
          <p14:tracePt t="7451" x="6897688" y="3589338"/>
          <p14:tracePt t="7458" x="6799263" y="3589338"/>
          <p14:tracePt t="7465" x="6750050" y="3589338"/>
          <p14:tracePt t="7472" x="6688138" y="3589338"/>
          <p14:tracePt t="7479" x="6638925" y="3589338"/>
          <p14:tracePt t="7486" x="6577013" y="3589338"/>
          <p14:tracePt t="7493" x="6527800" y="3602038"/>
          <p14:tracePt t="7500" x="6465888" y="3602038"/>
          <p14:tracePt t="7507" x="6429375" y="3614738"/>
          <p14:tracePt t="7514" x="6367463" y="3614738"/>
          <p14:tracePt t="7521" x="6281738" y="3625850"/>
          <p14:tracePt t="7528" x="6170613" y="3651250"/>
          <p14:tracePt t="7536" x="6021388" y="3663950"/>
          <p14:tracePt t="7542" x="5873750" y="3687763"/>
          <p14:tracePt t="7550" x="5700713" y="3687763"/>
          <p14:tracePt t="7557" x="5503863" y="3663950"/>
          <p14:tracePt t="7563" x="5268913" y="3614738"/>
          <p14:tracePt t="7571" x="5121275" y="3563938"/>
          <p14:tracePt t="7577" x="5010150" y="3503613"/>
          <p14:tracePt t="7585" x="4948238" y="3478213"/>
          <p14:tracePt t="7591" x="4911725" y="3441700"/>
          <p14:tracePt t="7599" x="4886325" y="3429000"/>
          <p14:tracePt t="7606" x="4849813" y="3416300"/>
          <p14:tracePt t="7620" x="4837113" y="3403600"/>
          <p14:tracePt t="7634" x="4837113" y="3392488"/>
          <p14:tracePt t="7641" x="4824413" y="3392488"/>
          <p14:tracePt t="7648" x="4824413" y="3379788"/>
          <p14:tracePt t="7655" x="4813300" y="3379788"/>
          <p14:tracePt t="7670" x="4800600" y="3367088"/>
          <p14:tracePt t="7677" x="4775200" y="3343275"/>
          <p14:tracePt t="7683" x="4713288" y="3317875"/>
          <p14:tracePt t="7690" x="4627563" y="3268663"/>
          <p14:tracePt t="7698" x="4565650" y="3219450"/>
          <p14:tracePt t="7704" x="4503738" y="3144838"/>
          <p14:tracePt t="7711" x="4441825" y="3095625"/>
          <p14:tracePt t="7719" x="4368800" y="3033713"/>
          <p14:tracePt t="7725" x="4330700" y="2984500"/>
          <p14:tracePt t="7733" x="4294188" y="2935288"/>
          <p14:tracePt t="7740" x="4270375" y="2898775"/>
          <p14:tracePt t="7746" x="4257675" y="2873375"/>
          <p14:tracePt t="7753" x="4257675" y="2886075"/>
          <p14:tracePt t="8002" x="4159250" y="2849563"/>
          <p14:tracePt t="8007" x="3998913" y="2774950"/>
          <p14:tracePt t="8014" x="3836988" y="2676525"/>
          <p14:tracePt t="8021" x="3676650" y="2578100"/>
          <p14:tracePt t="8028" x="3541713" y="2479675"/>
          <p14:tracePt t="8036" x="3405188" y="2381250"/>
          <p14:tracePt t="8042" x="3294063" y="2306638"/>
          <p14:tracePt t="8049" x="3184525" y="2208213"/>
          <p14:tracePt t="8056" x="3048000" y="2120900"/>
          <p14:tracePt t="8063" x="2887663" y="2009775"/>
          <p14:tracePt t="8070" x="2776538" y="1936750"/>
          <p14:tracePt t="8077" x="2690813" y="1887538"/>
          <p14:tracePt t="8085" x="2640013" y="1862138"/>
          <p14:tracePt t="8091" x="2603500" y="1849438"/>
          <p14:tracePt t="8099" x="2579688" y="1838325"/>
          <p14:tracePt t="8105" x="2554288" y="1825625"/>
          <p14:tracePt t="8112" x="2517775" y="1800225"/>
          <p14:tracePt t="8119" x="2492375" y="1789113"/>
          <p14:tracePt t="8127" x="2455863" y="1751013"/>
          <p14:tracePt t="8134" x="2419350" y="1727200"/>
          <p14:tracePt t="8141" x="2381250" y="1714500"/>
          <p14:tracePt t="8148" x="2319338" y="1689100"/>
          <p14:tracePt t="8155" x="2259013" y="1652588"/>
          <p14:tracePt t="8162" x="2197100" y="1628775"/>
          <p14:tracePt t="8170" x="2109788" y="1590675"/>
          <p14:tracePt t="8176" x="2073275" y="1579563"/>
          <p14:tracePt t="8183" x="2036763" y="1566863"/>
          <p14:tracePt t="8190" x="2011363" y="1541463"/>
          <p14:tracePt t="8197" x="1985963" y="1528763"/>
          <p14:tracePt t="8204" x="1974850" y="1517650"/>
          <p14:tracePt t="8211" x="1962150" y="1517650"/>
          <p14:tracePt t="8219" x="1949450" y="1504950"/>
          <p14:tracePt t="8225" x="1949450" y="1492250"/>
          <p14:tracePt t="8233" x="1949450" y="1479550"/>
          <p14:tracePt t="8239" x="1936750" y="1479550"/>
          <p14:tracePt t="8254" x="1925638" y="1468438"/>
          <p14:tracePt t="8283" x="1925638" y="1455738"/>
          <p14:tracePt t="8332" x="1925638" y="1443038"/>
          <p14:tracePt t="8459" x="1936750" y="1443038"/>
          <p14:tracePt t="8473" x="1936750" y="1455738"/>
          <p14:tracePt t="8479" x="1949450" y="1455738"/>
          <p14:tracePt t="8494" x="1962150" y="1455738"/>
          <p14:tracePt t="8507" x="1974850" y="1455738"/>
          <p14:tracePt t="8543" x="1985963" y="1455738"/>
          <p14:tracePt t="8557" x="1998663" y="1468438"/>
          <p14:tracePt t="8563" x="2047875" y="1492250"/>
          <p14:tracePt t="8570" x="2159000" y="1554163"/>
          <p14:tracePt t="8578" x="2344738" y="1616075"/>
          <p14:tracePt t="8585" x="2517775" y="1665288"/>
          <p14:tracePt t="8591" x="2763838" y="1739900"/>
          <p14:tracePt t="8599" x="2998788" y="1789113"/>
          <p14:tracePt t="8605" x="3221038" y="1838325"/>
          <p14:tracePt t="8612" x="3394075" y="1874838"/>
          <p14:tracePt t="8619" x="3529013" y="1887538"/>
          <p14:tracePt t="8626" x="3627438" y="1911350"/>
          <p14:tracePt t="8633" x="3702050" y="1924050"/>
          <p14:tracePt t="8640" x="3763963" y="1936750"/>
          <p14:tracePt t="8648" x="3825875" y="1936750"/>
          <p14:tracePt t="8655" x="3898900" y="1936750"/>
          <p14:tracePt t="8662" x="3937000" y="1936750"/>
          <p14:tracePt t="8669" x="3973513" y="1936750"/>
          <p14:tracePt t="8676" x="4010025" y="1936750"/>
          <p14:tracePt t="8683" x="4022725" y="1936750"/>
          <p14:tracePt t="8690" x="4035425" y="1936750"/>
          <p14:tracePt t="8826" x="4022725" y="1936750"/>
          <p14:tracePt t="8839" x="4010025" y="1936750"/>
          <p14:tracePt t="8867" x="3998913" y="1936750"/>
          <p14:tracePt t="8888" x="3986213" y="1936750"/>
          <p14:tracePt t="8902" x="3973513" y="1936750"/>
          <p14:tracePt t="8916" x="3973513" y="1949450"/>
          <p14:tracePt t="8973" x="3960813" y="1960563"/>
          <p14:tracePt t="8986" x="3960813" y="1973263"/>
          <p14:tracePt t="9015" x="3960813" y="1985963"/>
          <p14:tracePt t="9028" x="3960813" y="1998663"/>
          <p14:tracePt t="9107" x="3948113" y="1998663"/>
          <p14:tracePt t="9126" x="3937000" y="1998663"/>
          <p14:tracePt t="9234" x="3937000" y="2009775"/>
          <p14:tracePt t="9994" x="3960813" y="2084388"/>
          <p14:tracePt t="10000" x="3998913" y="2120900"/>
          <p14:tracePt t="10007" x="3998913" y="2170113"/>
          <p14:tracePt t="10013" x="4022725" y="2195513"/>
          <p14:tracePt t="10020" x="4035425" y="2232025"/>
          <p14:tracePt t="10027" x="4071938" y="2270125"/>
          <p14:tracePt t="10036" x="4097338" y="2330450"/>
          <p14:tracePt t="10042" x="4159250" y="2490788"/>
          <p14:tracePt t="10049" x="4270375" y="2751138"/>
          <p14:tracePt t="10055" x="4356100" y="3009900"/>
          <p14:tracePt t="10063" x="4418013" y="3243263"/>
          <p14:tracePt t="10069" x="4454525" y="3416300"/>
          <p14:tracePt t="10077" x="4467225" y="3563938"/>
          <p14:tracePt t="10084" x="4467225" y="3762375"/>
          <p14:tracePt t="10091" x="4467225" y="3959225"/>
          <p14:tracePt t="10098" x="4441825" y="4156075"/>
          <p14:tracePt t="10105" x="4392613" y="4292600"/>
          <p14:tracePt t="10112" x="4356100" y="4378325"/>
          <p14:tracePt t="10119" x="4306888" y="4440238"/>
          <p14:tracePt t="10126" x="4294188" y="4476750"/>
          <p14:tracePt t="10133" x="4270375" y="4502150"/>
          <p14:tracePt t="10140" x="4270375" y="4514850"/>
          <p14:tracePt t="10147" x="4257675" y="4527550"/>
          <p14:tracePt t="10154" x="4244975" y="4527550"/>
          <p14:tracePt t="10170" x="4232275" y="4538663"/>
          <p14:tracePt t="10175" x="4208463" y="4538663"/>
          <p14:tracePt t="10183" x="4170363" y="4551363"/>
          <p14:tracePt t="10189" x="4110038" y="4564063"/>
          <p14:tracePt t="10196" x="4059238" y="4564063"/>
          <p14:tracePt t="10203" x="3998913" y="4576763"/>
          <p14:tracePt t="10210" x="3973513" y="4576763"/>
          <p14:tracePt t="10218" x="3948113" y="4587875"/>
          <p14:tracePt t="10225" x="3924300" y="4587875"/>
          <p14:tracePt t="10232" x="3898900" y="4587875"/>
          <p14:tracePt t="10254" x="3887788" y="4587875"/>
          <p14:tracePt t="10275" x="3875088" y="4587875"/>
          <p14:tracePt t="10289" x="3862388" y="4587875"/>
          <p14:tracePt t="10317" x="3849688" y="4587875"/>
          <p14:tracePt t="10459" x="3862388" y="4587875"/>
          <p14:tracePt t="10471" x="3875088" y="4587875"/>
          <p14:tracePt t="10515" x="3887788" y="4587875"/>
          <p14:tracePt t="10549" x="3887788" y="4576763"/>
          <p14:tracePt t="10628" x="3887788" y="4564063"/>
          <p14:tracePt t="10727" x="3887788" y="4551363"/>
          <p14:tracePt t="11458" x="3887788" y="4538663"/>
          <p14:tracePt t="11472" x="3898900" y="4527550"/>
          <p14:tracePt t="11486" x="3911600" y="4527550"/>
          <p14:tracePt t="11500" x="3924300" y="4514850"/>
          <p14:tracePt t="11514" x="3924300" y="4502150"/>
          <p14:tracePt t="11520" x="3937000" y="4502150"/>
          <p14:tracePt t="11528" x="3937000" y="4489450"/>
          <p14:tracePt t="11534" x="3948113" y="4476750"/>
          <p14:tracePt t="11541" x="3960813" y="4465638"/>
          <p14:tracePt t="11548" x="3960813" y="4452938"/>
          <p14:tracePt t="11555" x="3986213" y="4440238"/>
          <p14:tracePt t="11562" x="4010025" y="4391025"/>
          <p14:tracePt t="11569" x="4035425" y="4329113"/>
          <p14:tracePt t="11577" x="4071938" y="4267200"/>
          <p14:tracePt t="11584" x="4121150" y="4181475"/>
          <p14:tracePt t="11590" x="4146550" y="4119563"/>
          <p14:tracePt t="11597" x="4183063" y="4070350"/>
          <p14:tracePt t="11604" x="4195763" y="4021138"/>
          <p14:tracePt t="11611" x="4219575" y="3959225"/>
          <p14:tracePt t="11619" x="4232275" y="3922713"/>
          <p14:tracePt t="11626" x="4244975" y="3884613"/>
          <p14:tracePt t="11633" x="4270375" y="3848100"/>
          <p14:tracePt t="11640" x="4281488" y="3811588"/>
          <p14:tracePt t="11647" x="4294188" y="3775075"/>
          <p14:tracePt t="11654" x="4306888" y="3724275"/>
          <p14:tracePt t="11661" x="4319588" y="3700463"/>
          <p14:tracePt t="11669" x="4330700" y="3651250"/>
          <p14:tracePt t="11675" x="4343400" y="3625850"/>
          <p14:tracePt t="11682" x="4356100" y="3589338"/>
          <p14:tracePt t="11689" x="4356100" y="3563938"/>
          <p14:tracePt t="11696" x="4368800" y="3540125"/>
          <p14:tracePt t="11703" x="4368800" y="3527425"/>
          <p14:tracePt t="11710" x="4368800" y="3514725"/>
          <p14:tracePt t="11718" x="4368800" y="3503613"/>
          <p14:tracePt t="11739" x="4368800" y="3490913"/>
          <p14:tracePt t="11752" x="4368800" y="3478213"/>
          <p14:tracePt t="11775" x="4368800" y="3465513"/>
          <p14:tracePt t="11781" x="4368800" y="3429000"/>
          <p14:tracePt t="11788" x="4368800" y="3392488"/>
          <p14:tracePt t="11795" x="4368800" y="3354388"/>
          <p14:tracePt t="11802" x="4381500" y="3330575"/>
          <p14:tracePt t="11809" x="4381500" y="3281363"/>
          <p14:tracePt t="11816" x="4381500" y="3243263"/>
          <p14:tracePt t="11823" x="4381500" y="3232150"/>
          <p14:tracePt t="11830" x="4381500" y="3219450"/>
          <p14:tracePt t="11837" x="4381500" y="3206750"/>
          <p14:tracePt t="11853" x="4381500" y="3194050"/>
          <p14:tracePt t="11858" x="4381500" y="3182938"/>
          <p14:tracePt t="11865" x="4381500" y="3170238"/>
          <p14:tracePt t="11888" x="4381500" y="3157538"/>
          <p14:tracePt t="11902" x="4381500" y="3144838"/>
          <p14:tracePt t="11915" x="4381500" y="3133725"/>
          <p14:tracePt t="11922" x="4392613" y="3095625"/>
          <p14:tracePt t="11929" x="4405313" y="3071813"/>
          <p14:tracePt t="11936" x="4405313" y="3009900"/>
          <p14:tracePt t="11943" x="4418013" y="2960688"/>
          <p14:tracePt t="11950" x="4418013" y="2862263"/>
          <p14:tracePt t="11957" x="4441825" y="2751138"/>
          <p14:tracePt t="11964" x="4441825" y="2652713"/>
          <p14:tracePt t="11971" x="4441825" y="2552700"/>
          <p14:tracePt t="11978" x="4441825" y="2479675"/>
          <p14:tracePt t="11986" x="4441825" y="2417763"/>
          <p14:tracePt t="11992" x="4441825" y="2392363"/>
          <p14:tracePt t="11999" x="4441825" y="2368550"/>
          <p14:tracePt t="12006" x="4441825" y="2355850"/>
          <p14:tracePt t="12013" x="4441825" y="2343150"/>
          <p14:tracePt t="12020" x="4441825" y="2330450"/>
          <p14:tracePt t="12027" x="4430713" y="2319338"/>
          <p14:tracePt t="12035" x="4430713" y="2293938"/>
          <p14:tracePt t="12041" x="4418013" y="2281238"/>
          <p14:tracePt t="12048" x="4418013" y="2257425"/>
          <p14:tracePt t="12055" x="4405313" y="2232025"/>
          <p14:tracePt t="12062" x="4392613" y="2195513"/>
          <p14:tracePt t="12069" x="4381500" y="2133600"/>
          <p14:tracePt t="12076" x="4343400" y="2084388"/>
          <p14:tracePt t="12083" x="4330700" y="2022475"/>
          <p14:tracePt t="12090" x="4294188" y="1936750"/>
          <p14:tracePt t="12098" x="4281488" y="1874838"/>
          <p14:tracePt t="12104" x="4257675" y="1800225"/>
          <p14:tracePt t="12111" x="4219575" y="1739900"/>
          <p14:tracePt t="12119" x="4208463" y="1677988"/>
          <p14:tracePt t="12126" x="4183063" y="1639888"/>
          <p14:tracePt t="12133" x="4170363" y="1579563"/>
          <p14:tracePt t="12140" x="4133850" y="1541463"/>
          <p14:tracePt t="12147" x="4097338" y="1479550"/>
          <p14:tracePt t="12154" x="4059238" y="1455738"/>
          <p14:tracePt t="12161" x="4048125" y="1406525"/>
          <p14:tracePt t="12169" x="4010025" y="1368425"/>
          <p14:tracePt t="12175" x="3924300" y="1295400"/>
          <p14:tracePt t="12183" x="3813175" y="1220788"/>
          <p14:tracePt t="12189" x="3652838" y="1122363"/>
          <p14:tracePt t="12196" x="3492500" y="1047750"/>
          <p14:tracePt t="12203" x="3355975" y="949325"/>
          <p14:tracePt t="12210" x="3221038" y="850900"/>
          <p14:tracePt t="12218" x="3084513" y="788988"/>
          <p14:tracePt t="12225" x="3011488" y="765175"/>
          <p14:tracePt t="12233" x="2900363" y="703263"/>
          <p14:tracePt t="12239" x="2789238" y="654050"/>
          <p14:tracePt t="12245" x="2678113" y="579438"/>
          <p14:tracePt t="12252" x="2566988" y="542925"/>
          <p14:tracePt t="12259" x="2479675" y="493713"/>
          <p14:tracePt t="12266" x="2393950" y="455613"/>
          <p14:tracePt t="12274" x="2357438" y="431800"/>
          <p14:tracePt t="12281" x="2282825" y="419100"/>
          <p14:tracePt t="12288" x="2220913" y="382588"/>
          <p14:tracePt t="12295" x="2135188" y="369888"/>
          <p14:tracePt t="12302" x="2060575" y="346075"/>
          <p14:tracePt t="12309" x="1949450" y="333375"/>
          <p14:tracePt t="12316" x="1876425" y="333375"/>
          <p14:tracePt t="12323" x="1838325" y="320675"/>
          <p14:tracePt t="12330" x="1776413" y="320675"/>
          <p14:tracePt t="12337" x="1727200" y="320675"/>
          <p14:tracePt t="12344" x="1665288" y="320675"/>
          <p14:tracePt t="12352" x="1654175" y="320675"/>
          <p14:tracePt t="12358" x="1604963" y="320675"/>
          <p14:tracePt t="12365" x="1566863" y="320675"/>
          <p14:tracePt t="12372" x="1517650" y="320675"/>
          <p14:tracePt t="12379" x="1468438" y="333375"/>
          <p14:tracePt t="12386" x="1419225" y="346075"/>
          <p14:tracePt t="12393" x="1357313" y="357188"/>
          <p14:tracePt t="12400" x="1295400" y="395288"/>
          <p14:tracePt t="12407" x="1233488" y="406400"/>
          <p14:tracePt t="12415" x="1184275" y="444500"/>
          <p14:tracePt t="12421" x="1122363" y="468313"/>
          <p14:tracePt t="12428" x="1062038" y="506413"/>
          <p14:tracePt t="12436" x="1011238" y="517525"/>
          <p14:tracePt t="12443" x="962025" y="542925"/>
          <p14:tracePt t="12450" x="889000" y="592138"/>
          <p14:tracePt t="12457" x="850900" y="628650"/>
          <p14:tracePt t="12463" x="777875" y="703263"/>
          <p14:tracePt t="12471" x="690563" y="788988"/>
          <p14:tracePt t="12478" x="592138" y="925513"/>
          <p14:tracePt t="12485" x="493713" y="1060450"/>
          <p14:tracePt t="12492" x="395288" y="1196975"/>
          <p14:tracePt t="12499" x="320675" y="1381125"/>
          <p14:tracePt t="12506" x="258763" y="1554163"/>
          <p14:tracePt t="12513" x="196850" y="1689100"/>
          <p14:tracePt t="12520" x="173038" y="1800225"/>
          <p14:tracePt t="12527" x="147638" y="1874838"/>
          <p14:tracePt t="12535" x="123825" y="1960563"/>
          <p14:tracePt t="12541" x="98425" y="2022475"/>
          <p14:tracePt t="12549" x="74613" y="2097088"/>
          <p14:tracePt t="12555" x="36513" y="2232025"/>
          <p14:tracePt t="12718" x="25400" y="4662488"/>
          <p14:tracePt t="12724" x="25400" y="4687888"/>
          <p14:tracePt t="12731" x="49213" y="4724400"/>
          <p14:tracePt t="12738" x="61913" y="4748213"/>
          <p14:tracePt t="12745" x="98425" y="4786313"/>
          <p14:tracePt t="12752" x="123825" y="4835525"/>
          <p14:tracePt t="12759" x="173038" y="4908550"/>
          <p14:tracePt t="12766" x="258763" y="5008563"/>
          <p14:tracePt t="12773" x="369888" y="5118100"/>
          <p14:tracePt t="12970" x="3233738" y="4970463"/>
          <p14:tracePt t="12977" x="3368675" y="4872038"/>
          <p14:tracePt t="12985" x="3505200" y="4773613"/>
          <p14:tracePt t="12992" x="3603625" y="4662488"/>
          <p14:tracePt t="12999" x="3714750" y="4527550"/>
          <p14:tracePt t="13006" x="3836988" y="4391025"/>
          <p14:tracePt t="13013" x="3937000" y="4256088"/>
          <p14:tracePt t="13020" x="4059238" y="4095750"/>
          <p14:tracePt t="13027" x="4133850" y="3910013"/>
          <p14:tracePt t="13035" x="4219575" y="3736975"/>
          <p14:tracePt t="13041" x="4257675" y="3527425"/>
          <p14:tracePt t="13048" x="4294188" y="3305175"/>
          <p14:tracePt t="13055" x="4319588" y="3108325"/>
          <p14:tracePt t="13062" x="4330700" y="2984500"/>
          <p14:tracePt t="13069" x="4356100" y="2849563"/>
          <p14:tracePt t="13076" x="4356100" y="2725738"/>
          <p14:tracePt t="13083" x="4368800" y="2627313"/>
          <p14:tracePt t="13090" x="4368800" y="2528888"/>
          <p14:tracePt t="13098" x="4368800" y="2454275"/>
          <p14:tracePt t="13104" x="4368800" y="2368550"/>
          <p14:tracePt t="13111" x="4368800" y="2330450"/>
          <p14:tracePt t="13118" x="4368800" y="2281238"/>
          <p14:tracePt t="13126" x="4368800" y="2220913"/>
          <p14:tracePt t="13133" x="4343400" y="2182813"/>
          <p14:tracePt t="13140" x="4306888" y="2084388"/>
          <p14:tracePt t="13147" x="4232275" y="1924050"/>
          <p14:tracePt t="13154" x="4133850" y="1763713"/>
          <p14:tracePt t="13161" x="3948113" y="1517650"/>
          <p14:tracePt t="13169" x="3825875" y="1308100"/>
          <p14:tracePt t="13175" x="3751263" y="1196975"/>
          <p14:tracePt t="13182" x="3714750" y="1122363"/>
          <p14:tracePt t="13189" x="3702050" y="1073150"/>
          <p14:tracePt t="13196" x="3676650" y="1047750"/>
          <p14:tracePt t="13203" x="3665538" y="1023938"/>
          <p14:tracePt t="13210" x="3640138" y="998538"/>
          <p14:tracePt t="13217" x="3627438" y="962025"/>
          <p14:tracePt t="13224" x="3578225" y="938213"/>
          <p14:tracePt t="13231" x="3554413" y="900113"/>
          <p14:tracePt t="13238" x="3529013" y="863600"/>
          <p14:tracePt t="13245" x="3492500" y="838200"/>
          <p14:tracePt t="13253" x="3430588" y="788988"/>
          <p14:tracePt t="13259" x="3332163" y="703263"/>
          <p14:tracePt t="13266" x="3184525" y="615950"/>
          <p14:tracePt t="13274" x="3022600" y="517525"/>
          <p14:tracePt t="13280" x="2862263" y="468313"/>
          <p14:tracePt t="13288" x="2714625" y="419100"/>
          <p14:tracePt t="13295" x="2579688" y="382588"/>
          <p14:tracePt t="13302" x="2455863" y="382588"/>
          <p14:tracePt t="13309" x="2332038" y="382588"/>
          <p14:tracePt t="13316" x="2233613" y="382588"/>
          <p14:tracePt t="13323" x="2159000" y="382588"/>
          <p14:tracePt t="13330" x="2060575" y="382588"/>
          <p14:tracePt t="13337" x="1998663" y="382588"/>
          <p14:tracePt t="13344" x="1962150" y="395288"/>
          <p14:tracePt t="13352" x="1900238" y="406400"/>
          <p14:tracePt t="13358" x="1851025" y="419100"/>
          <p14:tracePt t="13365" x="1801813" y="419100"/>
          <p14:tracePt t="13372" x="1765300" y="431800"/>
          <p14:tracePt t="13379" x="1727200" y="444500"/>
          <p14:tracePt t="13386" x="1654175" y="455613"/>
          <p14:tracePt t="13393" x="1566863" y="493713"/>
          <p14:tracePt t="13400" x="1431925" y="566738"/>
          <p14:tracePt t="13407" x="1271588" y="654050"/>
          <p14:tracePt t="13414" x="1135063" y="703263"/>
          <p14:tracePt t="13421" x="1049338" y="752475"/>
          <p14:tracePt t="13428" x="1000125" y="788988"/>
          <p14:tracePt t="13435" x="962025" y="814388"/>
          <p14:tracePt t="13442" x="938213" y="827088"/>
          <p14:tracePt t="13449" x="925513" y="838200"/>
          <p14:tracePt t="13456" x="925513" y="850900"/>
          <p14:tracePt t="13463" x="912813" y="863600"/>
          <p14:tracePt t="13471" x="900113" y="863600"/>
          <p14:tracePt t="13478" x="889000" y="863600"/>
          <p14:tracePt t="13485" x="876300" y="887413"/>
          <p14:tracePt t="13491" x="839788" y="938213"/>
          <p14:tracePt t="13498" x="777875" y="1023938"/>
          <p14:tracePt t="13506" x="728663" y="1135063"/>
          <p14:tracePt t="13513" x="628650" y="1270000"/>
          <p14:tracePt t="13520" x="555625" y="1419225"/>
          <p14:tracePt t="13527" x="506413" y="1504950"/>
          <p14:tracePt t="13534" x="468313" y="1566863"/>
          <p14:tracePt t="13541" x="444500" y="1590675"/>
          <p14:tracePt t="13549" x="431800" y="1603375"/>
          <p14:tracePt t="13555" x="431800" y="1616075"/>
          <p14:tracePt t="13562" x="419100" y="1628775"/>
          <p14:tracePt t="13591" x="407988" y="1628775"/>
          <p14:tracePt t="13605" x="407988" y="1639888"/>
          <p14:tracePt t="13641" x="407988" y="1652588"/>
          <p14:tracePt t="13711" x="395288" y="1652588"/>
          <p14:tracePt t="13776" x="382588" y="1652588"/>
          <p14:tracePt t="13831" x="369888" y="1652588"/>
          <p14:tracePt t="13987" x="382588" y="1652588"/>
          <p14:tracePt t="14014" x="395288" y="1652588"/>
          <p14:tracePt t="14085" x="407988" y="1652588"/>
          <p14:tracePt t="14099" x="419100" y="1652588"/>
          <p14:tracePt t="14112" x="431800" y="1652588"/>
          <p14:tracePt t="14126" x="444500" y="1652588"/>
          <p14:tracePt t="14133" x="468313" y="1652588"/>
          <p14:tracePt t="14139" x="506413" y="1652588"/>
          <p14:tracePt t="14146" x="604838" y="1652588"/>
          <p14:tracePt t="14154" x="703263" y="1689100"/>
          <p14:tracePt t="14161" x="788988" y="1727200"/>
          <p14:tracePt t="14169" x="850900" y="1751013"/>
          <p14:tracePt t="14175" x="889000" y="1800225"/>
          <p14:tracePt t="14181" x="925513" y="1825625"/>
          <p14:tracePt t="14188" x="950913" y="1862138"/>
          <p14:tracePt t="14196" x="950913" y="1924050"/>
          <p14:tracePt t="14203" x="962025" y="1960563"/>
          <p14:tracePt t="14210" x="962025" y="1998663"/>
          <p14:tracePt t="14217" x="962025" y="2022475"/>
          <p14:tracePt t="14224" x="962025" y="2047875"/>
          <p14:tracePt t="14238" x="962025" y="2060575"/>
          <p14:tracePt t="14252" x="962025" y="2071688"/>
          <p14:tracePt t="14267" x="962025" y="2084388"/>
          <p14:tracePt t="14281" x="962025" y="2097088"/>
          <p14:tracePt t="14287" x="962025" y="2133600"/>
          <p14:tracePt t="14294" x="950913" y="2208213"/>
          <p14:tracePt t="14302" x="938213" y="2270125"/>
          <p14:tracePt t="14308" x="938213" y="2306638"/>
          <p14:tracePt t="14315" x="925513" y="2330450"/>
          <p14:tracePt t="14322" x="925513" y="2343150"/>
          <p14:tracePt t="14329" x="925513" y="2355850"/>
          <p14:tracePt t="14336" x="925513" y="2368550"/>
          <p14:tracePt t="14343" x="925513" y="2381250"/>
          <p14:tracePt t="14350" x="925513" y="2392363"/>
          <p14:tracePt t="14387" x="925513" y="2405063"/>
          <p14:tracePt t="14401" x="925513" y="2417763"/>
          <p14:tracePt t="14407" x="912813" y="2417763"/>
          <p14:tracePt t="14414" x="912813" y="2430463"/>
          <p14:tracePt t="14421" x="900113" y="2430463"/>
          <p14:tracePt t="14436" x="889000" y="2441575"/>
          <p14:tracePt t="14465" x="889000" y="2454275"/>
          <p14:tracePt t="14585" x="876300" y="2454275"/>
          <p14:tracePt t="14590" x="863600" y="2490788"/>
          <p14:tracePt t="14597" x="839788" y="2541588"/>
          <p14:tracePt t="14604" x="814388" y="2578100"/>
          <p14:tracePt t="14612" x="801688" y="2601913"/>
          <p14:tracePt t="14618" x="788988" y="2627313"/>
          <p14:tracePt t="14625" x="788988" y="2640013"/>
          <p14:tracePt t="14632" x="777875" y="2640013"/>
          <p14:tracePt t="14646" x="765175" y="2640013"/>
          <p14:tracePt t="14653" x="765175" y="2652713"/>
          <p14:tracePt t="14668" x="752475" y="2663825"/>
          <p14:tracePt t="14683" x="739775" y="2676525"/>
          <p14:tracePt t="14696" x="739775" y="2689225"/>
          <p14:tracePt t="14810" x="739775" y="2701925"/>
          <p14:tracePt t="14852" x="739775" y="2713038"/>
          <p14:tracePt t="14956" x="739775" y="2725738"/>
          <p14:tracePt t="14963" x="728663" y="2725738"/>
          <p14:tracePt t="15005" x="728663" y="2738438"/>
          <p14:tracePt t="15035" x="728663" y="2751138"/>
          <p14:tracePt t="15049" x="715963" y="2774950"/>
          <p14:tracePt t="15055" x="703263" y="2824163"/>
          <p14:tracePt t="15062" x="666750" y="2886075"/>
          <p14:tracePt t="15069" x="654050" y="2922588"/>
          <p14:tracePt t="15076" x="628650" y="2947988"/>
          <p14:tracePt t="15083" x="617538" y="2997200"/>
          <p14:tracePt t="15090" x="604838" y="3009900"/>
          <p14:tracePt t="15104" x="592138" y="3022600"/>
          <p14:tracePt t="15111" x="592138" y="3033713"/>
          <p14:tracePt t="15118" x="579438" y="3033713"/>
          <p14:tracePt t="15134" x="579438" y="3046413"/>
          <p14:tracePt t="15139" x="568325" y="3046413"/>
          <p14:tracePt t="15146" x="568325" y="3059113"/>
          <p14:tracePt t="15261" x="568325" y="3046413"/>
          <p14:tracePt t="15289" x="579438" y="3046413"/>
          <p14:tracePt t="15295" x="579438" y="3033713"/>
          <p14:tracePt t="15301" x="592138" y="3033713"/>
          <p14:tracePt t="15316" x="592138" y="3022600"/>
          <p14:tracePt t="15322" x="604838" y="3022600"/>
          <p14:tracePt t="15344" x="617538" y="3022600"/>
          <p14:tracePt t="15379" x="617538" y="3009900"/>
          <p14:tracePt t="15386" x="628650" y="3009900"/>
          <p14:tracePt t="15401" x="628650" y="2997200"/>
          <p14:tracePt t="15407" x="641350" y="2997200"/>
          <p14:tracePt t="15414" x="641350" y="2984500"/>
          <p14:tracePt t="15429" x="654050" y="2984500"/>
          <p14:tracePt t="15443" x="666750" y="2984500"/>
          <p14:tracePt t="15464" x="679450" y="2984500"/>
          <p14:tracePt t="15499" x="690563" y="2984500"/>
          <p14:tracePt t="15535" x="703263" y="2984500"/>
          <p14:tracePt t="15541" x="728663" y="2984500"/>
          <p14:tracePt t="15549" x="788988" y="2984500"/>
          <p14:tracePt t="15554" x="900113" y="2984500"/>
          <p14:tracePt t="15561" x="1122363" y="2997200"/>
          <p14:tracePt t="15568" x="1504950" y="3022600"/>
          <p14:tracePt t="15576" x="2097088" y="3144838"/>
          <p14:tracePt t="15583" x="2714625" y="3206750"/>
          <p14:tracePt t="15589" x="3146425" y="3255963"/>
          <p14:tracePt t="15596" x="3405188" y="3255963"/>
          <p14:tracePt t="15604" x="3590925" y="3255963"/>
          <p14:tracePt t="15611" x="3763963" y="3255963"/>
          <p14:tracePt t="15618" x="3862388" y="3232150"/>
          <p14:tracePt t="15625" x="3998913" y="3194050"/>
          <p14:tracePt t="15632" x="4097338" y="3194050"/>
          <p14:tracePt t="15639" x="4170363" y="3157538"/>
          <p14:tracePt t="15646" x="4232275" y="3144838"/>
          <p14:tracePt t="15653" x="4270375" y="3133725"/>
          <p14:tracePt t="15660" x="4319588" y="3121025"/>
          <p14:tracePt t="15668" x="4330700" y="3108325"/>
          <p14:tracePt t="15674" x="4330700" y="3095625"/>
          <p14:tracePt t="15681" x="4343400" y="3082925"/>
          <p14:tracePt t="15803" x="4330700" y="3082925"/>
          <p14:tracePt t="15809" x="4319588" y="3082925"/>
          <p14:tracePt t="15815" x="4294188" y="3082925"/>
          <p14:tracePt t="15822" x="4232275" y="3121025"/>
          <p14:tracePt t="15829" x="4133850" y="3133725"/>
          <p14:tracePt t="15836" x="3924300" y="3170238"/>
          <p14:tracePt t="15843" x="3702050" y="3194050"/>
          <p14:tracePt t="15850" x="3529013" y="3219450"/>
          <p14:tracePt t="15857" x="3381375" y="3232150"/>
          <p14:tracePt t="15864" x="3257550" y="3232150"/>
          <p14:tracePt t="15871" x="3159125" y="3255963"/>
          <p14:tracePt t="15878" x="3022600" y="3268663"/>
          <p14:tracePt t="15885" x="2949575" y="3268663"/>
          <p14:tracePt t="15893" x="2862263" y="3305175"/>
          <p14:tracePt t="15900" x="2763838" y="3317875"/>
          <p14:tracePt t="15906" x="2678113" y="3354388"/>
          <p14:tracePt t="15913" x="2616200" y="3367088"/>
          <p14:tracePt t="15920" x="2566988" y="3379788"/>
          <p14:tracePt t="15927" x="2505075" y="3416300"/>
          <p14:tracePt t="15935" x="2443163" y="3429000"/>
          <p14:tracePt t="15942" x="2393950" y="3441700"/>
          <p14:tracePt t="15949" x="2308225" y="3454400"/>
          <p14:tracePt t="15956" x="2246313" y="3465513"/>
          <p14:tracePt t="15963" x="2197100" y="3490913"/>
          <p14:tracePt t="15970" x="2109788" y="3503613"/>
          <p14:tracePt t="15977" x="2011363" y="3514725"/>
          <p14:tracePt t="15985" x="1900238" y="3540125"/>
          <p14:tracePt t="15991" x="1825625" y="3552825"/>
          <p14:tracePt t="15998" x="1727200" y="3563938"/>
          <p14:tracePt t="16005" x="1616075" y="3602038"/>
          <p14:tracePt t="16012" x="1530350" y="3638550"/>
          <p14:tracePt t="16019" x="1468438" y="3651250"/>
          <p14:tracePt t="16026" x="1393825" y="3675063"/>
          <p14:tracePt t="16033" x="1357313" y="3687763"/>
          <p14:tracePt t="16052" x="1333500" y="3687763"/>
          <p14:tracePt t="16055" x="1320800" y="3687763"/>
          <p14:tracePt t="16076" x="1308100" y="3687763"/>
          <p14:tracePt t="16090" x="1295400" y="3687763"/>
          <p14:tracePt t="16105" x="1258888" y="3687763"/>
          <p14:tracePt t="16111" x="1209675" y="3724275"/>
          <p14:tracePt t="16118" x="1147763" y="3749675"/>
          <p14:tracePt t="16125" x="1111250" y="3762375"/>
          <p14:tracePt t="16132" x="1073150" y="3786188"/>
          <p14:tracePt t="16139" x="1049338" y="3798888"/>
          <p14:tracePt t="16146" x="1000125" y="3824288"/>
          <p14:tracePt t="16160" x="987425" y="3824288"/>
          <p14:tracePt t="16168" x="974725" y="3824288"/>
          <p14:tracePt t="16174" x="962025" y="3824288"/>
          <p14:tracePt t="16197" x="950913" y="3824288"/>
          <p14:tracePt t="16210" x="938213" y="3824288"/>
          <p14:tracePt t="16239" x="938213" y="3835400"/>
          <p14:tracePt t="16258" x="938213" y="3848100"/>
          <p14:tracePt t="16273" x="938213" y="3860800"/>
          <p14:tracePt t="16331" x="950913" y="3860800"/>
          <p14:tracePt t="16352" x="962025" y="3860800"/>
          <p14:tracePt t="16358" x="1011238" y="3873500"/>
          <p14:tracePt t="16365" x="1122363" y="3910013"/>
          <p14:tracePt t="16371" x="1320800" y="3971925"/>
          <p14:tracePt t="16378" x="1543050" y="4033838"/>
          <p14:tracePt t="16385" x="1776413" y="4095750"/>
          <p14:tracePt t="16392" x="1998663" y="4132263"/>
          <p14:tracePt t="16399" x="2147888" y="4156075"/>
          <p14:tracePt t="16406" x="2270125" y="4168775"/>
          <p14:tracePt t="16413" x="2381250" y="4168775"/>
          <p14:tracePt t="16420" x="2455863" y="4168775"/>
          <p14:tracePt t="16427" x="2505075" y="4168775"/>
          <p14:tracePt t="16435" x="2579688" y="4168775"/>
          <p14:tracePt t="16442" x="2640013" y="4168775"/>
          <p14:tracePt t="16449" x="2678113" y="4168775"/>
          <p14:tracePt t="16455" x="2727325" y="4181475"/>
          <p14:tracePt t="16463" x="2838450" y="4205288"/>
          <p14:tracePt t="16470" x="2936875" y="4217988"/>
          <p14:tracePt t="16477" x="3097213" y="4243388"/>
          <p14:tracePt t="16485" x="3244850" y="4256088"/>
          <p14:tracePt t="16491" x="3394075" y="4292600"/>
          <p14:tracePt t="16498" x="3529013" y="4316413"/>
          <p14:tracePt t="16505" x="3578225" y="4329113"/>
          <p14:tracePt t="16512" x="3640138" y="4329113"/>
          <p14:tracePt t="16519" x="3665538" y="4341813"/>
          <p14:tracePt t="16526" x="3676650" y="4341813"/>
          <p14:tracePt t="16633" x="3665538" y="4341813"/>
          <p14:tracePt t="16654" x="3652838" y="4341813"/>
          <p14:tracePt t="16668" x="3640138" y="4341813"/>
          <p14:tracePt t="16681" x="3627438" y="4341813"/>
          <p14:tracePt t="16695" x="3627438" y="4354513"/>
          <p14:tracePt t="16703" x="3616325" y="4354513"/>
          <p14:tracePt t="16709" x="3616325" y="4367213"/>
          <p14:tracePt t="16716" x="3603625" y="4367213"/>
          <p14:tracePt t="16723" x="3590925" y="4367213"/>
          <p14:tracePt t="16738" x="3554413" y="4378325"/>
          <p14:tracePt t="16744" x="3479800" y="4403725"/>
          <p14:tracePt t="16752" x="3344863" y="4440238"/>
          <p14:tracePt t="16758" x="3244850" y="4476750"/>
          <p14:tracePt t="16766" x="3109913" y="4514850"/>
          <p14:tracePt t="16772" x="2998788" y="4538663"/>
          <p14:tracePt t="16779" x="2924175" y="4576763"/>
          <p14:tracePt t="16786" x="2862263" y="4613275"/>
          <p14:tracePt t="16793" x="2801938" y="4625975"/>
          <p14:tracePt t="16801" x="2740025" y="4637088"/>
          <p14:tracePt t="16808" x="2690813" y="4649788"/>
          <p14:tracePt t="16815" x="2628900" y="4662488"/>
          <p14:tracePt t="16822" x="2554288" y="4687888"/>
          <p14:tracePt t="16829" x="2468563" y="4699000"/>
          <p14:tracePt t="16836" x="2357438" y="4737100"/>
          <p14:tracePt t="16843" x="2259013" y="4748213"/>
          <p14:tracePt t="16850" x="2135188" y="4786313"/>
          <p14:tracePt t="16857" x="2024063" y="4810125"/>
          <p14:tracePt t="16868" x="1900238" y="4822825"/>
          <p14:tracePt t="16871" x="1739900" y="4859338"/>
          <p14:tracePt t="16878" x="1592263" y="4921250"/>
          <p14:tracePt t="16885" x="1406525" y="4983163"/>
          <p14:tracePt t="16892" x="1282700" y="5019675"/>
          <p14:tracePt t="16899" x="1171575" y="5068888"/>
          <p14:tracePt t="16906" x="1062038" y="5130800"/>
          <p14:tracePt t="17230" x="320675" y="5094288"/>
          <p14:tracePt t="17237" x="457200" y="5032375"/>
          <p14:tracePt t="17244" x="555625" y="5019675"/>
          <p14:tracePt t="17251" x="617538" y="4983163"/>
          <p14:tracePt t="17258" x="679450" y="4983163"/>
          <p14:tracePt t="17265" x="703263" y="4970463"/>
          <p14:tracePt t="17272" x="715963" y="4970463"/>
          <p14:tracePt t="17302" x="728663" y="4970463"/>
          <p14:tracePt t="17308" x="765175" y="4970463"/>
          <p14:tracePt t="17315" x="839788" y="4970463"/>
          <p14:tracePt t="17322" x="1000125" y="5008563"/>
          <p14:tracePt t="17329" x="1171575" y="5057775"/>
          <p14:tracePt t="17336" x="1419225" y="5094288"/>
          <p14:tracePt t="17343" x="1665288" y="5130800"/>
          <p14:tracePt t="17386" x="2628900" y="5068888"/>
          <p14:tracePt t="17392" x="2727325" y="5045075"/>
          <p14:tracePt t="17399" x="2813050" y="5008563"/>
          <p14:tracePt t="17406" x="2924175" y="4946650"/>
          <p14:tracePt t="17413" x="3035300" y="4921250"/>
          <p14:tracePt t="17420" x="3122613" y="4859338"/>
          <p14:tracePt t="17427" x="3184525" y="4835525"/>
          <p14:tracePt t="17434" x="3233738" y="4822825"/>
          <p14:tracePt t="17441" x="3282950" y="4786313"/>
          <p14:tracePt t="17448" x="3294063" y="4786313"/>
          <p14:tracePt t="17476" x="3306763" y="4786313"/>
          <p14:tracePt t="17760" x="3430588" y="4699000"/>
          <p14:tracePt t="17766" x="3565525" y="4649788"/>
          <p14:tracePt t="17772" x="3652838" y="4600575"/>
          <p14:tracePt t="17780" x="3689350" y="4564063"/>
          <p14:tracePt t="17787" x="3714750" y="4551363"/>
          <p14:tracePt t="17793" x="3738563" y="4538663"/>
          <p14:tracePt t="17801" x="3751263" y="4538663"/>
          <p14:tracePt t="17807" x="3763963" y="4538663"/>
          <p14:tracePt t="17865" x="3763963" y="4527550"/>
          <p14:tracePt t="17879" x="3763963" y="4514850"/>
          <p14:tracePt t="17900" x="3763963" y="4502150"/>
          <p14:tracePt t="17914" x="3763963" y="4452938"/>
          <p14:tracePt t="17920" x="3763963" y="4341813"/>
          <p14:tracePt t="17927" x="3763963" y="4217988"/>
          <p14:tracePt t="17934" x="3763963" y="4044950"/>
          <p14:tracePt t="17941" x="3751263" y="3873500"/>
          <p14:tracePt t="17949" x="3738563" y="3663950"/>
          <p14:tracePt t="17955" x="3714750" y="3514725"/>
          <p14:tracePt t="17963" x="3714750" y="3392488"/>
          <p14:tracePt t="17969" x="3702050" y="3330575"/>
          <p14:tracePt t="17984" x="3702050" y="3305175"/>
          <p14:tracePt t="17990" x="3702050" y="3294063"/>
          <p14:tracePt t="17998" x="3702050" y="3281363"/>
          <p14:tracePt t="18019" x="3702050" y="3268663"/>
          <p14:tracePt t="18035" x="3702050" y="3255963"/>
          <p14:tracePt t="18048" x="3702050" y="3219450"/>
          <p14:tracePt t="18054" x="3714750" y="3121025"/>
          <p14:tracePt t="18061" x="3738563" y="2997200"/>
          <p14:tracePt t="18068" x="3738563" y="2824163"/>
          <p14:tracePt t="18075" x="3727450" y="2614613"/>
          <p14:tracePt t="18082" x="3727450" y="2490788"/>
          <p14:tracePt t="18089" x="3714750" y="2441575"/>
          <p14:tracePt t="18096" x="3702050" y="2392363"/>
          <p14:tracePt t="18103" x="3689350" y="2392363"/>
          <p14:tracePt t="18110" x="3676650" y="2392363"/>
          <p14:tracePt t="18133" x="3665538" y="2392363"/>
          <p14:tracePt t="18167" x="3652838" y="2392363"/>
          <p14:tracePt t="18182" x="3640138" y="2392363"/>
          <p14:tracePt t="18196" x="3627438" y="2392363"/>
          <p14:tracePt t="18210" x="3616325" y="2392363"/>
          <p14:tracePt t="18230" x="3603625" y="2392363"/>
          <p14:tracePt t="18245" x="3590925" y="2392363"/>
          <p14:tracePt t="18506" x="3541713" y="2381250"/>
          <p14:tracePt t="18512" x="3455988" y="2343150"/>
          <p14:tracePt t="18518" x="3394075" y="2293938"/>
          <p14:tracePt t="18525" x="3306763" y="2244725"/>
          <p14:tracePt t="18532" x="3195638" y="2170113"/>
          <p14:tracePt t="18539" x="3084513" y="2097088"/>
          <p14:tracePt t="18546" x="3011488" y="1998663"/>
          <p14:tracePt t="18553" x="2949575" y="1960563"/>
          <p14:tracePt t="18560" x="2911475" y="1911350"/>
          <p14:tracePt t="18568" x="2887663" y="1874838"/>
          <p14:tracePt t="18575" x="2874963" y="1838325"/>
          <p14:tracePt t="18582" x="2862263" y="1800225"/>
          <p14:tracePt t="18589" x="2851150" y="1776413"/>
          <p14:tracePt t="18603" x="2838450" y="1751013"/>
          <p14:tracePt t="18610" x="2838450" y="1739900"/>
          <p14:tracePt t="18624" x="2838450" y="1727200"/>
          <p14:tracePt t="18631" x="2838450" y="1714500"/>
          <p14:tracePt t="18638" x="2838450" y="1701800"/>
          <p14:tracePt t="18653" x="2838450" y="1689100"/>
          <p14:tracePt t="18674" x="2838450" y="1677988"/>
          <p14:tracePt t="18680" x="2838450" y="1665288"/>
          <p14:tracePt t="18687" x="2838450" y="1639888"/>
          <p14:tracePt t="18694" x="2838450" y="1628775"/>
          <p14:tracePt t="18701" x="2838450" y="1603375"/>
          <p14:tracePt t="18708" x="2838450" y="1579563"/>
          <p14:tracePt t="18716" x="2825750" y="1541463"/>
          <p14:tracePt t="18722" x="2825750" y="1517650"/>
          <p14:tracePt t="18729" x="2813050" y="1492250"/>
          <p14:tracePt t="18737" x="2801938" y="1468438"/>
          <p14:tracePt t="18744" x="2789238" y="1455738"/>
          <p14:tracePt t="18751" x="2763838" y="1443038"/>
          <p14:tracePt t="18758" x="2751138" y="1443038"/>
          <p14:tracePt t="18765" x="2714625" y="1443038"/>
          <p14:tracePt t="18772" x="2665413" y="1443038"/>
          <p14:tracePt t="18779" x="2603500" y="1443038"/>
          <p14:tracePt t="18786" x="2530475" y="1455738"/>
          <p14:tracePt t="18793" x="2479675" y="1479550"/>
          <p14:tracePt t="18802" x="2443163" y="1504950"/>
          <p14:tracePt t="18807" x="2406650" y="1554163"/>
          <p14:tracePt t="18814" x="2368550" y="1590675"/>
          <p14:tracePt t="18821" x="2344738" y="1652588"/>
          <p14:tracePt t="18828" x="2332038" y="1714500"/>
          <p14:tracePt t="18835" x="2308225" y="1812925"/>
          <p14:tracePt t="18842" x="2308225" y="1936750"/>
          <p14:tracePt t="18849" x="2308225" y="2084388"/>
          <p14:tracePt t="18856" x="2319338" y="2257425"/>
          <p14:tracePt t="18863" x="2357438" y="2368550"/>
          <p14:tracePt t="18870" x="2393950" y="2454275"/>
          <p14:tracePt t="18885" x="2468563" y="2552700"/>
          <p14:tracePt t="18891" x="2517775" y="2590800"/>
          <p14:tracePt t="18899" x="2579688" y="2614613"/>
          <p14:tracePt t="18905" x="2665413" y="2652713"/>
          <p14:tracePt t="18912" x="2801938" y="2663825"/>
          <p14:tracePt t="18920" x="2973388" y="2663825"/>
          <p14:tracePt t="18927" x="3195638" y="2663825"/>
          <p14:tracePt t="18934" x="3479800" y="2590800"/>
          <p14:tracePt t="18941" x="3776663" y="2528888"/>
          <p14:tracePt t="18948" x="3998913" y="2441575"/>
          <p14:tracePt t="18955" x="4159250" y="2343150"/>
          <p14:tracePt t="18962" x="4270375" y="2244725"/>
          <p14:tracePt t="18969" x="4356100" y="2195513"/>
          <p14:tracePt t="18976" x="4430713" y="2133600"/>
          <p14:tracePt t="18984" x="4441825" y="2109788"/>
          <p14:tracePt t="18990" x="4441825" y="2097088"/>
          <p14:tracePt t="18997" x="4441825" y="2084388"/>
          <p14:tracePt t="19004" x="4430713" y="2060575"/>
          <p14:tracePt t="19011" x="4405313" y="2035175"/>
          <p14:tracePt t="19018" x="4330700" y="1973263"/>
          <p14:tracePt t="19025" x="4170363" y="1849438"/>
          <p14:tracePt t="19032" x="3960813" y="1652588"/>
          <p14:tracePt t="19040" x="3702050" y="1468438"/>
          <p14:tracePt t="19046" x="3394075" y="1258888"/>
          <p14:tracePt t="19053" x="3233738" y="1184275"/>
          <p14:tracePt t="19061" x="3133725" y="1171575"/>
          <p14:tracePt t="19068" x="3073400" y="1158875"/>
          <p14:tracePt t="19075" x="3035300" y="1158875"/>
          <p14:tracePt t="19081" x="3011488" y="1158875"/>
          <p14:tracePt t="19089" x="2986088" y="1171575"/>
          <p14:tracePt t="19096" x="2973388" y="1184275"/>
          <p14:tracePt t="19103" x="2962275" y="1184275"/>
          <p14:tracePt t="19110" x="2962275" y="1196975"/>
          <p14:tracePt t="19118" x="2936875" y="1246188"/>
          <p14:tracePt t="19124" x="2924175" y="1319213"/>
          <p14:tracePt t="19131" x="2887663" y="1430338"/>
          <p14:tracePt t="19138" x="2862263" y="1603375"/>
          <p14:tracePt t="19145" x="2862263" y="1825625"/>
          <p14:tracePt t="19152" x="2900363" y="2208213"/>
          <p14:tracePt t="19159" x="3097213" y="2813050"/>
          <p14:tracePt t="19167" x="3294063" y="3243263"/>
          <p14:tracePt t="19173" x="3430588" y="3379788"/>
          <p14:tracePt t="19180" x="3565525" y="3454400"/>
          <p14:tracePt t="19187" x="3702050" y="3514725"/>
          <p14:tracePt t="19194" x="3849688" y="3552825"/>
          <p14:tracePt t="19201" x="3973513" y="3552825"/>
          <p14:tracePt t="19208" x="4121150" y="3552825"/>
          <p14:tracePt t="19215" x="4232275" y="3514725"/>
          <p14:tracePt t="19222" x="4368800" y="3490913"/>
          <p14:tracePt t="19229" x="4454525" y="3441700"/>
          <p14:tracePt t="19237" x="4516438" y="3392488"/>
          <p14:tracePt t="19243" x="4578350" y="3330575"/>
          <p14:tracePt t="19251" x="4652963" y="3255963"/>
          <p14:tracePt t="19258" x="4664075" y="3133725"/>
          <p14:tracePt t="19265" x="4664075" y="2935288"/>
          <p14:tracePt t="19272" x="4565650" y="2640013"/>
          <p14:tracePt t="19279" x="4343400" y="2244725"/>
          <p14:tracePt t="19286" x="4121150" y="1973263"/>
          <p14:tracePt t="19293" x="3986213" y="1862138"/>
          <p14:tracePt t="19301" x="3849688" y="1800225"/>
          <p14:tracePt t="19307" x="3738563" y="1751013"/>
          <p14:tracePt t="19314" x="3627438" y="1714500"/>
          <p14:tracePt t="19321" x="3578225" y="1701800"/>
          <p14:tracePt t="19328" x="3516313" y="1701800"/>
          <p14:tracePt t="19335" x="3479800" y="1701800"/>
          <p14:tracePt t="19342" x="3455988" y="1701800"/>
          <p14:tracePt t="19349" x="3443288" y="1701800"/>
          <p14:tracePt t="19356" x="3405188" y="1701800"/>
          <p14:tracePt t="19363" x="3368675" y="1739900"/>
          <p14:tracePt t="19370" x="3270250" y="1800225"/>
          <p14:tracePt t="19377" x="3133725" y="1924050"/>
          <p14:tracePt t="19384" x="2998788" y="2035175"/>
          <p14:tracePt t="19391" x="2874963" y="2170113"/>
          <p14:tracePt t="19398" x="2776538" y="2281238"/>
          <p14:tracePt t="19405" x="2701925" y="2417763"/>
          <p14:tracePt t="19413" x="2652713" y="2552700"/>
          <p14:tracePt t="19420" x="2628900" y="2701925"/>
          <p14:tracePt t="19426" x="2640013" y="2862263"/>
          <p14:tracePt t="19435" x="2652713" y="3009900"/>
          <p14:tracePt t="19441" x="2714625" y="3182938"/>
          <p14:tracePt t="19448" x="2776538" y="3343275"/>
          <p14:tracePt t="19455" x="2825750" y="3503613"/>
          <p14:tracePt t="19461" x="2911475" y="3651250"/>
          <p14:tracePt t="19469" x="2949575" y="3786188"/>
          <p14:tracePt t="19476" x="2998788" y="3897313"/>
          <p14:tracePt t="19483" x="3035300" y="3971925"/>
          <p14:tracePt t="19490" x="3048000" y="4057650"/>
          <p14:tracePt t="19497" x="3060700" y="4119563"/>
          <p14:tracePt t="19504" x="3060700" y="4168775"/>
          <p14:tracePt t="19511" x="3060700" y="4205288"/>
          <p14:tracePt t="19518" x="3060700" y="4230688"/>
          <p14:tracePt t="19525" x="3035300" y="4279900"/>
          <p14:tracePt t="19532" x="3022600" y="4305300"/>
          <p14:tracePt t="19539" x="2986088" y="4329113"/>
          <p14:tracePt t="19546" x="2962275" y="4341813"/>
          <p14:tracePt t="19553" x="2900363" y="4354513"/>
          <p14:tracePt t="19560" x="2801938" y="4354513"/>
          <p14:tracePt t="19568" x="2701925" y="4354513"/>
          <p14:tracePt t="19574" x="2590800" y="4329113"/>
          <p14:tracePt t="19582" x="2554288" y="4316413"/>
          <p14:tracePt t="19589" x="2530475" y="4305300"/>
          <p14:tracePt t="19596" x="2517775" y="4292600"/>
          <p14:tracePt t="19602" x="2505075" y="4279900"/>
          <p14:tracePt t="19618" x="2492375" y="4256088"/>
          <p14:tracePt t="19624" x="2479675" y="4205288"/>
          <p14:tracePt t="19631" x="2468563" y="4156075"/>
          <p14:tracePt t="19638" x="2443163" y="4021138"/>
          <p14:tracePt t="19645" x="2430463" y="3775075"/>
          <p14:tracePt t="19652" x="2406650" y="3478213"/>
          <p14:tracePt t="19659" x="2381250" y="3255963"/>
          <p14:tracePt t="19666" x="2319338" y="3071813"/>
          <p14:tracePt t="19673" x="2246313" y="2935288"/>
          <p14:tracePt t="19681" x="2197100" y="2873375"/>
          <p14:tracePt t="19687" x="2135188" y="2824163"/>
          <p14:tracePt t="19694" x="2073275" y="2774950"/>
          <p14:tracePt t="19701" x="2011363" y="2751138"/>
          <p14:tracePt t="19708" x="1974850" y="2738438"/>
          <p14:tracePt t="19715" x="1949450" y="2701925"/>
          <p14:tracePt t="19722" x="1900238" y="2689225"/>
          <p14:tracePt t="19729" x="1863725" y="2676525"/>
          <p14:tracePt t="19736" x="1838325" y="2663825"/>
          <p14:tracePt t="19743" x="1814513" y="2652713"/>
          <p14:tracePt t="19751" x="1789113" y="2640013"/>
          <p14:tracePt t="19758" x="1776413" y="2640013"/>
          <p14:tracePt t="19765" x="1765300" y="2627313"/>
          <p14:tracePt t="19780" x="1752600" y="2627313"/>
          <p14:tracePt t="19801" x="1739900" y="2627313"/>
          <p14:tracePt t="19836" x="1739900" y="2640013"/>
          <p14:tracePt t="19851" x="1739900" y="2652713"/>
          <p14:tracePt t="19856" x="1739900" y="2663825"/>
          <p14:tracePt t="19863" x="1739900" y="2676525"/>
          <p14:tracePt t="19885" x="1727200" y="2689225"/>
          <p14:tracePt t="19900" x="1727200" y="2701925"/>
          <p14:tracePt t="19914" x="1714500" y="2701925"/>
          <p14:tracePt t="19919" x="1714500" y="2713038"/>
          <p14:tracePt t="19970" x="1714500" y="2701925"/>
          <p14:tracePt t="19976" x="1703388" y="2701925"/>
          <p14:tracePt t="19990" x="1690688" y="2701925"/>
          <p14:tracePt t="20012" x="1677988" y="2701925"/>
          <p14:tracePt t="20026" x="1665288" y="2701925"/>
          <p14:tracePt t="20063" x="1654175" y="2701925"/>
          <p14:tracePt t="20104" x="1654175" y="2689225"/>
          <p14:tracePt t="20132" x="1654175" y="2676525"/>
          <p14:tracePt t="20196" x="1654175" y="2663825"/>
          <p14:tracePt t="20504" x="1654175" y="2676525"/>
          <p14:tracePt t="20554" x="1654175" y="2689225"/>
          <p14:tracePt t="20611" x="1665288" y="2689225"/>
          <p14:tracePt t="20618" x="1665288" y="2701925"/>
          <p14:tracePt t="20681" x="1677988" y="2713038"/>
          <p14:tracePt t="20695" x="1677988" y="2725738"/>
          <p14:tracePt t="20701" x="1690688" y="2725738"/>
          <p14:tracePt t="20708" x="1690688" y="2751138"/>
          <p14:tracePt t="20716" x="1703388" y="2862263"/>
          <p14:tracePt t="20722" x="1727200" y="3133725"/>
          <p14:tracePt t="20729" x="1727200" y="3540125"/>
          <p14:tracePt t="20737" x="1703388" y="4156075"/>
          <p14:tracePt t="20743" x="1654175" y="4625975"/>
          <p14:tracePt t="20751" x="1604963" y="4957763"/>
          <p14:tracePt t="21024" x="1998663" y="4452938"/>
          <p14:tracePt t="21031" x="2085975" y="4021138"/>
          <p14:tracePt t="21038" x="2135188" y="3589338"/>
          <p14:tracePt t="21046" x="2159000" y="3317875"/>
          <p14:tracePt t="21053" x="2171700" y="3144838"/>
          <p14:tracePt t="21060" x="2171700" y="2947988"/>
          <p14:tracePt t="21068" x="2197100" y="2824163"/>
          <p14:tracePt t="21074" x="2197100" y="2701925"/>
          <p14:tracePt t="21081" x="2197100" y="2601913"/>
          <p14:tracePt t="21088" x="2197100" y="2552700"/>
          <p14:tracePt t="21095" x="2197100" y="2516188"/>
          <p14:tracePt t="21102" x="2197100" y="2490788"/>
          <p14:tracePt t="21109" x="2197100" y="2466975"/>
          <p14:tracePt t="21116" x="2197100" y="2441575"/>
          <p14:tracePt t="21123" x="2197100" y="2430463"/>
          <p14:tracePt t="21144" x="2184400" y="2430463"/>
          <p14:tracePt t="21151" x="2184400" y="2417763"/>
          <p14:tracePt t="21166" x="2184400" y="2405063"/>
          <p14:tracePt t="21181" x="2184400" y="2392363"/>
          <p14:tracePt t="21281" x="2184400" y="2405063"/>
          <p14:tracePt t="21293" x="2184400" y="2417763"/>
          <p14:tracePt t="21299" x="2184400" y="2430463"/>
          <p14:tracePt t="21307" x="2184400" y="2490788"/>
          <p14:tracePt t="21313" x="2184400" y="2590800"/>
          <p14:tracePt t="21321" x="2208213" y="2713038"/>
          <p14:tracePt t="21327" x="2220913" y="2947988"/>
          <p14:tracePt t="21335" x="2220913" y="3182938"/>
          <p14:tracePt t="21341" x="2220913" y="3403600"/>
          <p14:tracePt t="21349" x="2246313" y="3625850"/>
          <p14:tracePt t="21355" x="2282825" y="3786188"/>
          <p14:tracePt t="21363" x="2295525" y="3860800"/>
          <p14:tracePt t="21369" x="2295525" y="3935413"/>
          <p14:tracePt t="21376" x="2308225" y="3984625"/>
          <p14:tracePt t="21384" x="2319338" y="4008438"/>
          <p14:tracePt t="21391" x="2319338" y="4033838"/>
          <p14:tracePt t="21398" x="2319338" y="4044950"/>
          <p14:tracePt t="21427" x="2319338" y="4057650"/>
          <p14:tracePt t="21448" x="2319338" y="4070350"/>
          <p14:tracePt t="21462" x="2319338" y="4083050"/>
          <p14:tracePt t="21512" x="2319338" y="4095750"/>
          <p14:tracePt t="21864" x="2319338" y="4106863"/>
          <p14:tracePt t="22336" x="2332038" y="4106863"/>
          <p14:tracePt t="22355" x="2344738" y="4106863"/>
          <p14:tracePt t="22392" x="2344738" y="4095750"/>
          <p14:tracePt t="22427" x="2357438" y="4095750"/>
          <p14:tracePt t="22476" x="2357438" y="4083050"/>
          <p14:tracePt t="22483" x="2368550" y="4083050"/>
          <p14:tracePt t="22519" x="2368550" y="4070350"/>
          <p14:tracePt t="22575" x="2381250" y="4070350"/>
          <p14:tracePt t="22653" x="2393950" y="4070350"/>
          <p14:tracePt t="22659" x="2393950" y="4057650"/>
          <p14:tracePt t="22687" x="2406650" y="4057650"/>
          <p14:tracePt t="22701" x="2419350" y="4057650"/>
          <p14:tracePt t="22707" x="2430463" y="4057650"/>
          <p14:tracePt t="22714" x="2443163" y="4057650"/>
          <p14:tracePt t="22721" x="2455863" y="4057650"/>
          <p14:tracePt t="22728" x="2468563" y="4057650"/>
          <p14:tracePt t="22735" x="2479675" y="4057650"/>
          <p14:tracePt t="22743" x="2492375" y="4057650"/>
          <p14:tracePt t="22749" x="2505075" y="4057650"/>
          <p14:tracePt t="22756" x="2517775" y="4057650"/>
          <p14:tracePt t="22763" x="2530475" y="4057650"/>
          <p14:tracePt t="22779" x="2541588" y="4057650"/>
          <p14:tracePt t="22792" x="2554288" y="4057650"/>
          <p14:tracePt t="22828" x="2579688" y="4057650"/>
          <p14:tracePt t="22834" x="2640013" y="4083050"/>
          <p14:tracePt t="22841" x="2701925" y="4106863"/>
          <p14:tracePt t="22848" x="2789238" y="4144963"/>
          <p14:tracePt t="22855" x="2851150" y="4181475"/>
          <p14:tracePt t="22862" x="2900363" y="4194175"/>
          <p14:tracePt t="22869" x="2924175" y="4217988"/>
          <p14:tracePt t="22876" x="2962275" y="4230688"/>
          <p14:tracePt t="22905" x="2973388" y="4230688"/>
          <p14:tracePt t="22919" x="2986088" y="4230688"/>
          <p14:tracePt t="23005" x="2998788" y="4230688"/>
          <p14:tracePt t="23032" x="3011488" y="4230688"/>
          <p14:tracePt t="23047" x="3022600" y="4230688"/>
          <p14:tracePt t="23052" x="3073400" y="4230688"/>
          <p14:tracePt t="23059" x="3184525" y="4217988"/>
          <p14:tracePt t="23066" x="3381375" y="4217988"/>
          <p14:tracePt t="23073" x="3603625" y="4194175"/>
          <p14:tracePt t="23080" x="3776663" y="4168775"/>
          <p14:tracePt t="23087" x="3948113" y="4168775"/>
          <p14:tracePt t="23094" x="4170363" y="4168775"/>
          <p14:tracePt t="23101" x="4441825" y="4205288"/>
          <p14:tracePt t="23108" x="4787900" y="4279900"/>
          <p14:tracePt t="23115" x="5046663" y="4341813"/>
          <p14:tracePt t="23122" x="5170488" y="4403725"/>
          <p14:tracePt t="23129" x="5281613" y="4427538"/>
          <p14:tracePt t="23136" x="5318125" y="4465638"/>
          <p14:tracePt t="23144" x="5367338" y="4476750"/>
          <p14:tracePt t="23151" x="5405438" y="4502150"/>
          <p14:tracePt t="23158" x="5454650" y="4502150"/>
          <p14:tracePt t="23165" x="5527675" y="4502150"/>
          <p14:tracePt t="23172" x="5589588" y="4502150"/>
          <p14:tracePt t="23178" x="5627688" y="4476750"/>
          <p14:tracePt t="23184" x="5602288" y="4489450"/>
          <p14:tracePt t="23526" x="6021388" y="4305300"/>
          <p14:tracePt t="23531" x="6626225" y="4083050"/>
          <p14:tracePt t="23538" x="7329488" y="3922713"/>
          <p14:tracePt t="23545" x="8094663" y="3848100"/>
          <p14:tracePt t="23552" x="8761413" y="3824288"/>
          <p14:tracePt t="25425" x="8070850" y="3194050"/>
          <p14:tracePt t="25432" x="7489825" y="3095625"/>
          <p14:tracePt t="25438" x="6946900" y="2973388"/>
          <p14:tracePt t="25446" x="6553200" y="2898775"/>
          <p14:tracePt t="25453" x="6121400" y="2849563"/>
          <p14:tracePt t="25460" x="5700713" y="2787650"/>
          <p14:tracePt t="25467" x="5467350" y="2725738"/>
          <p14:tracePt t="25474" x="5318125" y="2689225"/>
          <p14:tracePt t="25481" x="5170488" y="2676525"/>
          <p14:tracePt t="25488" x="5084763" y="2652713"/>
          <p14:tracePt t="25495" x="5010150" y="2652713"/>
          <p14:tracePt t="25502" x="4973638" y="2640013"/>
          <p14:tracePt t="25509" x="4935538" y="2640013"/>
          <p14:tracePt t="25523" x="4924425" y="2640013"/>
          <p14:tracePt t="25574" x="4924425" y="2652713"/>
          <p14:tracePt t="25595" x="4924425" y="2663825"/>
          <p14:tracePt t="25609" x="4924425" y="2676525"/>
          <p14:tracePt t="25623" x="4924425" y="2689225"/>
          <p14:tracePt t="25629" x="4935538" y="2689225"/>
          <p14:tracePt t="25643" x="4948238" y="2701925"/>
          <p14:tracePt t="25650" x="4948238" y="2713038"/>
          <p14:tracePt t="25657" x="4960938" y="2725738"/>
          <p14:tracePt t="25664" x="4960938" y="2738438"/>
          <p14:tracePt t="25671" x="4973638" y="2738438"/>
          <p14:tracePt t="25678" x="4984750" y="2751138"/>
          <p14:tracePt t="25686" x="4984750" y="2762250"/>
          <p14:tracePt t="25693" x="4997450" y="2762250"/>
          <p14:tracePt t="25707" x="5010150" y="2762250"/>
          <p14:tracePt t="25714" x="5022850" y="2774950"/>
          <p14:tracePt t="25728" x="5033963" y="2787650"/>
          <p14:tracePt t="25734" x="5046663" y="2800350"/>
          <p14:tracePt t="25750" x="5046663" y="2813050"/>
          <p14:tracePt t="25756" x="5059363" y="2813050"/>
          <p14:tracePt t="25763" x="5059363" y="2824163"/>
          <p14:tracePt t="25785" x="5072063" y="2824163"/>
          <p14:tracePt t="25791" x="5072063" y="2836863"/>
          <p14:tracePt t="25799" x="5084763" y="2836863"/>
          <p14:tracePt t="25805" x="5084763" y="2849563"/>
          <p14:tracePt t="25820" x="5095875" y="2862263"/>
          <p14:tracePt t="25834" x="5108575" y="2873375"/>
          <p14:tracePt t="25854" x="5121275" y="2873375"/>
          <p14:tracePt t="25883" x="5133975" y="2873375"/>
          <p14:tracePt t="26109" x="5121275" y="2873375"/>
          <p14:tracePt t="26115" x="5121275" y="2862263"/>
          <p14:tracePt t="26130" x="5108575" y="2862263"/>
          <p14:tracePt t="26136" x="5108575" y="2849563"/>
          <p14:tracePt t="26222" x="5121275" y="2849563"/>
          <p14:tracePt t="26235" x="5133975" y="2849563"/>
          <p14:tracePt t="26263" x="5145088" y="2849563"/>
          <p14:tracePt t="26320" x="5145088" y="2836863"/>
          <p14:tracePt t="26426" x="5157788" y="2836863"/>
          <p14:tracePt t="26439" x="5170488" y="2836863"/>
          <p14:tracePt t="26454" x="5183188" y="2836863"/>
          <p14:tracePt t="26975" x="5195888" y="2836863"/>
          <p14:tracePt t="26996" x="5207000" y="2836863"/>
          <p14:tracePt t="27137" x="5195888" y="2824163"/>
          <p14:tracePt t="27151" x="5195888" y="2813050"/>
          <p14:tracePt t="27178" x="5195888" y="2800350"/>
          <p14:tracePt t="27271" x="5183188" y="2800350"/>
          <p14:tracePt t="27277" x="5183188" y="2787650"/>
          <p14:tracePt t="27291" x="5183188" y="2774950"/>
          <p14:tracePt t="27297" x="5170488" y="2774950"/>
          <p14:tracePt t="27326" x="5170488" y="2762250"/>
          <p14:tracePt t="27333" x="5157788" y="2762250"/>
          <p14:tracePt t="27658" x="5170488" y="2762250"/>
          <p14:tracePt t="27685" x="5183188" y="2762250"/>
          <p14:tracePt t="27700" x="5183188" y="2774950"/>
          <p14:tracePt t="27714" x="5195888" y="2787650"/>
          <p14:tracePt t="27727" x="5207000" y="2787650"/>
          <p14:tracePt t="27733" x="5207000" y="2800350"/>
          <p14:tracePt t="27763" x="5207000" y="2813050"/>
          <p14:tracePt t="27768" x="5219700" y="2813050"/>
          <p14:tracePt t="27784" x="5219700" y="2824163"/>
          <p14:tracePt t="27790" x="5232400" y="2824163"/>
          <p14:tracePt t="27826" x="5245100" y="2836863"/>
          <p14:tracePt t="27840" x="5245100" y="2849563"/>
          <p14:tracePt t="27861" x="5256213" y="2849563"/>
          <p14:tracePt t="28179" x="5268913" y="2849563"/>
          <p14:tracePt t="28192" x="5281613" y="2849563"/>
          <p14:tracePt t="28206" x="5294313" y="2862263"/>
          <p14:tracePt t="28213" x="5343525" y="2873375"/>
          <p14:tracePt t="28219" x="5405438" y="2911475"/>
          <p14:tracePt t="28226" x="5454650" y="2935288"/>
          <p14:tracePt t="28233" x="5540375" y="2984500"/>
          <p14:tracePt t="28240" x="5602288" y="3022600"/>
          <p14:tracePt t="28247" x="5676900" y="3071813"/>
          <p14:tracePt t="28254" x="5738813" y="3121025"/>
          <p14:tracePt t="28262" x="5775325" y="3144838"/>
          <p14:tracePt t="28268" x="5824538" y="3170238"/>
          <p14:tracePt t="28275" x="5849938" y="3194050"/>
          <p14:tracePt t="28283" x="5873750" y="3206750"/>
          <p14:tracePt t="28289" x="5886450" y="3219450"/>
          <p14:tracePt t="28312" x="5899150" y="3232150"/>
          <p14:tracePt t="28318" x="5910263" y="3232150"/>
          <p14:tracePt t="28324" x="5910263" y="3243263"/>
          <p14:tracePt t="32550" x="5749925" y="3243263"/>
          <p14:tracePt t="32556" x="5578475" y="3281363"/>
          <p14:tracePt t="32563" x="5380038" y="3305175"/>
          <p14:tracePt t="32570" x="5183188" y="3343275"/>
          <p14:tracePt t="32577" x="4948238" y="3429000"/>
          <p14:tracePt t="32584" x="4824413" y="3465513"/>
          <p14:tracePt t="32591" x="4689475" y="3503613"/>
          <p14:tracePt t="32598" x="4591050" y="3540125"/>
          <p14:tracePt t="32605" x="4503738" y="3552825"/>
          <p14:tracePt t="32612" x="4441825" y="3589338"/>
          <p14:tracePt t="32619" x="4392613" y="3602038"/>
          <p14:tracePt t="32626" x="4330700" y="3602038"/>
          <p14:tracePt t="32633" x="4281488" y="3602038"/>
          <p14:tracePt t="32640" x="4219575" y="3602038"/>
          <p14:tracePt t="32647" x="4170363" y="3602038"/>
          <p14:tracePt t="32654" x="4121150" y="3602038"/>
          <p14:tracePt t="32662" x="4097338" y="3602038"/>
          <p14:tracePt t="32669" x="4071938" y="3602038"/>
          <p14:tracePt t="32675" x="4048125" y="3602038"/>
          <p14:tracePt t="32683" x="4048125" y="3589338"/>
          <p14:tracePt t="32689" x="4035425" y="3589338"/>
          <p14:tracePt t="32697" x="4010025" y="3576638"/>
          <p14:tracePt t="32703" x="3998913" y="3576638"/>
          <p14:tracePt t="32711" x="3973513" y="3563938"/>
          <p14:tracePt t="32718" x="3948113" y="3563938"/>
          <p14:tracePt t="32725" x="3924300" y="3552825"/>
          <p14:tracePt t="32732" x="3898900" y="3540125"/>
          <p14:tracePt t="32739" x="3875088" y="3527425"/>
          <p14:tracePt t="32745" x="3849688" y="3514725"/>
          <p14:tracePt t="32752" x="3813175" y="3503613"/>
          <p14:tracePt t="32760" x="3787775" y="3503613"/>
          <p14:tracePt t="32767" x="3763963" y="3490913"/>
          <p14:tracePt t="32774" x="3727450" y="3490913"/>
          <p14:tracePt t="32781" x="3702050" y="3490913"/>
          <p14:tracePt t="32788" x="3689350" y="3478213"/>
          <p14:tracePt t="32795" x="3676650" y="3478213"/>
          <p14:tracePt t="32802" x="3665538" y="3465513"/>
          <p14:tracePt t="32809" x="3652838" y="3465513"/>
          <p14:tracePt t="32816" x="3652838" y="3454400"/>
          <p14:tracePt t="32823" x="3640138" y="3454400"/>
          <p14:tracePt t="32837" x="3627438" y="3454400"/>
          <p14:tracePt t="32844" x="3616325" y="3441700"/>
          <p14:tracePt t="32852" x="3590925" y="3441700"/>
          <p14:tracePt t="32858" x="3578225" y="3441700"/>
          <p14:tracePt t="32866" x="3565525" y="3441700"/>
          <p14:tracePt t="32872" x="3554413" y="3441700"/>
          <p14:tracePt t="32900" x="3529013" y="3441700"/>
          <p14:tracePt t="32901" x="3516313" y="3441700"/>
          <p14:tracePt t="32908" x="3505200" y="3441700"/>
          <p14:tracePt t="32923" x="3492500" y="3441700"/>
          <p14:tracePt t="32937" x="3479800" y="3441700"/>
          <p14:tracePt t="32958" x="3467100" y="3441700"/>
          <p14:tracePt t="32964" x="3455988" y="3441700"/>
          <p14:tracePt t="32971" x="3443288" y="3429000"/>
          <p14:tracePt t="32978" x="3417888" y="3429000"/>
          <p14:tracePt t="32985" x="3405188" y="3429000"/>
          <p14:tracePt t="33000" x="3394075" y="3429000"/>
          <p14:tracePt t="33006" x="3368675" y="3429000"/>
          <p14:tracePt t="33014" x="3355975" y="3429000"/>
          <p14:tracePt t="33020" x="3344863" y="3416300"/>
          <p14:tracePt t="33027" x="3319463" y="3416300"/>
          <p14:tracePt t="33041" x="3306763" y="3403600"/>
          <p14:tracePt t="33049" x="3294063" y="3403600"/>
          <p14:tracePt t="33064" x="3282950" y="3392488"/>
          <p14:tracePt t="33078" x="3270250" y="3379788"/>
          <p14:tracePt t="33091" x="3257550" y="3379788"/>
          <p14:tracePt t="33113" x="3257550" y="3367088"/>
          <p14:tracePt t="33141" x="3257550" y="3354388"/>
          <p14:tracePt t="33169" x="3257550" y="3343275"/>
          <p14:tracePt t="33176" x="3270250" y="3343275"/>
          <p14:tracePt t="33182" x="3332163" y="3343275"/>
          <p14:tracePt t="33189" x="3417888" y="3343275"/>
          <p14:tracePt t="33196" x="3455988" y="3343275"/>
          <p14:tracePt t="33203" x="3505200" y="3343275"/>
          <p14:tracePt t="33210" x="3516313" y="3343275"/>
          <p14:tracePt t="33217" x="3529013" y="3343275"/>
          <p14:tracePt t="33224" x="3541713" y="3343275"/>
          <p14:tracePt t="33239" x="3554413" y="3343275"/>
          <p14:tracePt t="33246" x="3565525" y="3343275"/>
          <p14:tracePt t="33261" x="3578225" y="3343275"/>
          <p14:tracePt t="33266" x="3578225" y="3354388"/>
          <p14:tracePt t="33282" x="3590925" y="3354388"/>
          <p14:tracePt t="33296" x="3590925" y="3367088"/>
          <p14:tracePt t="33310" x="3603625" y="3367088"/>
          <p14:tracePt t="33332" x="3616325" y="3367088"/>
          <p14:tracePt t="33345" x="3627438" y="3367088"/>
          <p14:tracePt t="33352" x="3627438" y="3379788"/>
          <p14:tracePt t="33586" x="3652838" y="3379788"/>
          <p14:tracePt t="33591" x="3702050" y="3379788"/>
          <p14:tracePt t="33598" x="3763963" y="3379788"/>
          <p14:tracePt t="33604" x="3813175" y="3379788"/>
          <p14:tracePt t="33612" x="3849688" y="3379788"/>
          <p14:tracePt t="33619" x="3862388" y="3379788"/>
          <p14:tracePt t="33626" x="3875088" y="3379788"/>
          <p14:tracePt t="33633" x="3887788" y="3379788"/>
          <p14:tracePt t="33640" x="3898900" y="3379788"/>
          <p14:tracePt t="33647" x="3911600" y="3379788"/>
          <p14:tracePt t="33654" x="3924300" y="3392488"/>
          <p14:tracePt t="33676" x="3924300" y="3403600"/>
          <p14:tracePt t="33683" x="3937000" y="3403600"/>
          <p14:tracePt t="33689" x="3948113" y="3403600"/>
          <p14:tracePt t="33696" x="3973513" y="3416300"/>
          <p14:tracePt t="33704" x="4035425" y="3429000"/>
          <p14:tracePt t="33710" x="4071938" y="3441700"/>
          <p14:tracePt t="33718" x="4121150" y="3441700"/>
          <p14:tracePt t="33724" x="4146550" y="3454400"/>
          <p14:tracePt t="33733" x="4159250" y="3454400"/>
          <p14:tracePt t="33738" x="4170363" y="3454400"/>
          <p14:tracePt t="33745" x="4183063" y="3454400"/>
          <p14:tracePt t="33752" x="4195763" y="3454400"/>
          <p14:tracePt t="33759" x="4208463" y="3454400"/>
          <p14:tracePt t="33766" x="4219575" y="3454400"/>
          <p14:tracePt t="33782" x="4232275" y="3454400"/>
          <p14:tracePt t="33787" x="4244975" y="3465513"/>
          <p14:tracePt t="33794" x="4319588" y="3478213"/>
          <p14:tracePt t="33802" x="4418013" y="3514725"/>
          <p14:tracePt t="33808" x="4529138" y="3527425"/>
          <p14:tracePt t="33816" x="4602163" y="3563938"/>
          <p14:tracePt t="33823" x="4664075" y="3576638"/>
          <p14:tracePt t="33830" x="4702175" y="3589338"/>
          <p14:tracePt t="33837" x="4751388" y="3589338"/>
          <p14:tracePt t="33844" x="4775200" y="3602038"/>
          <p14:tracePt t="33858" x="4787900" y="3602038"/>
          <p14:tracePt t="33883" x="4800600" y="3602038"/>
          <p14:tracePt t="33894" x="4813300" y="3602038"/>
          <p14:tracePt t="33908" x="4824413" y="3602038"/>
          <p14:tracePt t="34303" x="4813300" y="3602038"/>
          <p14:tracePt t="34360" x="4800600" y="3602038"/>
          <p14:tracePt t="34373" x="4787900" y="3589338"/>
          <p14:tracePt t="34394" x="4762500" y="3563938"/>
          <p14:tracePt t="34400" x="4713288" y="3527425"/>
          <p14:tracePt t="34407" x="4602163" y="3454400"/>
          <p14:tracePt t="34414" x="4392613" y="3354388"/>
          <p14:tracePt t="34421" x="4059238" y="3232150"/>
          <p14:tracePt t="34428" x="3554413" y="3059113"/>
          <p14:tracePt t="34435" x="3048000" y="2935288"/>
          <p14:tracePt t="34442" x="2701925" y="2836863"/>
          <p14:tracePt t="34449" x="2455863" y="2813050"/>
          <p14:tracePt t="34456" x="2295525" y="2800350"/>
          <p14:tracePt t="34463" x="2197100" y="2800350"/>
          <p14:tracePt t="34470" x="2122488" y="2800350"/>
          <p14:tracePt t="34477" x="2085975" y="2800350"/>
          <p14:tracePt t="34484" x="2036763" y="2813050"/>
          <p14:tracePt t="34491" x="1998663" y="2813050"/>
          <p14:tracePt t="34499" x="1962150" y="2836863"/>
          <p14:tracePt t="34505" x="1925638" y="2849563"/>
          <p14:tracePt t="34512" x="1900238" y="2862263"/>
          <p14:tracePt t="34520" x="1876425" y="2873375"/>
          <p14:tracePt t="34527" x="1838325" y="2911475"/>
          <p14:tracePt t="34534" x="1789113" y="2922588"/>
          <p14:tracePt t="34541" x="1739900" y="2935288"/>
          <p14:tracePt t="34548" x="1703388" y="2960688"/>
          <p14:tracePt t="34555" x="1641475" y="2984500"/>
          <p14:tracePt t="34562" x="1604963" y="3009900"/>
          <p14:tracePt t="34569" x="1566863" y="3033713"/>
          <p14:tracePt t="34576" x="1517650" y="3046413"/>
          <p14:tracePt t="34583" x="1493838" y="3059113"/>
          <p14:tracePt t="34590" x="1468438" y="3059113"/>
          <p14:tracePt t="34612" x="1455738" y="3059113"/>
          <p14:tracePt t="34626" x="1443038" y="3059113"/>
          <p14:tracePt t="34640" x="1431925" y="3059113"/>
          <p14:tracePt t="34654" x="1419225" y="3059113"/>
          <p14:tracePt t="34668" x="1406525" y="3071813"/>
          <p14:tracePt t="34674" x="1393825" y="3071813"/>
          <p14:tracePt t="34682" x="1393825" y="3082925"/>
          <p14:tracePt t="34689" x="1370013" y="3082925"/>
          <p14:tracePt t="34696" x="1357313" y="3082925"/>
          <p14:tracePt t="34702" x="1344613" y="3082925"/>
          <p14:tracePt t="34710" x="1333500" y="3082925"/>
          <p14:tracePt t="34717" x="1320800" y="3082925"/>
          <p14:tracePt t="34732" x="1295400" y="3082925"/>
          <p14:tracePt t="34738" x="1282700" y="3082925"/>
          <p14:tracePt t="34745" x="1246188" y="3082925"/>
          <p14:tracePt t="34752" x="1222375" y="3071813"/>
          <p14:tracePt t="34759" x="1184275" y="3059113"/>
          <p14:tracePt t="34766" x="1147763" y="3022600"/>
          <p14:tracePt t="34773" x="1122363" y="2997200"/>
          <p14:tracePt t="34780" x="1098550" y="2973388"/>
          <p14:tracePt t="34787" x="1085850" y="2935288"/>
          <p14:tracePt t="34795" x="1073150" y="2898775"/>
          <p14:tracePt t="34802" x="1073150" y="2849563"/>
          <p14:tracePt t="34808" x="1098550" y="2813050"/>
          <p14:tracePt t="34816" x="1135063" y="2751138"/>
          <p14:tracePt t="34822" x="1184275" y="2689225"/>
          <p14:tracePt t="34829" x="1246188" y="2614613"/>
          <p14:tracePt t="34836" x="1271588" y="2578100"/>
          <p14:tracePt t="34844" x="1320800" y="2552700"/>
          <p14:tracePt t="34850" x="1333500" y="2528888"/>
          <p14:tracePt t="34858" x="1344613" y="2528888"/>
          <p14:tracePt t="34866" x="1344613" y="2516188"/>
          <p14:tracePt t="34872" x="1344613" y="2503488"/>
          <p14:tracePt t="34879" x="1357313" y="2503488"/>
          <p14:tracePt t="34886" x="1357313" y="2490788"/>
          <p14:tracePt t="34901" x="1370013" y="2490788"/>
          <p14:tracePt t="34929" x="1382713" y="2490788"/>
          <p14:tracePt t="34951" x="1393825" y="2490788"/>
          <p14:tracePt t="34957" x="1406525" y="2490788"/>
          <p14:tracePt t="34964" x="1406525" y="2503488"/>
          <p14:tracePt t="34986" x="1419225" y="2516188"/>
          <p14:tracePt t="35007" x="1431925" y="2516188"/>
          <p14:tracePt t="35020" x="1443038" y="2516188"/>
          <p14:tracePt t="35063" x="1455738" y="2516188"/>
          <p14:tracePt t="35069" x="1468438" y="2528888"/>
          <p14:tracePt t="35076" x="1481138" y="2541588"/>
          <p14:tracePt t="35098" x="1493838" y="2552700"/>
          <p14:tracePt t="35104" x="1504950" y="2552700"/>
          <p14:tracePt t="35111" x="1517650" y="2565400"/>
          <p14:tracePt t="35126" x="1517650" y="2578100"/>
          <p14:tracePt t="35132" x="1530350" y="2578100"/>
          <p14:tracePt t="35146" x="1543050" y="2590800"/>
          <p14:tracePt t="35161" x="1543050" y="2601913"/>
          <p14:tracePt t="35175" x="1543050" y="2614613"/>
          <p14:tracePt t="35416" x="1554163" y="2614613"/>
          <p14:tracePt t="35429" x="1566863" y="2614613"/>
          <p14:tracePt t="35442" x="1579563" y="2614613"/>
          <p14:tracePt t="35464" x="1592263" y="2614613"/>
          <p14:tracePt t="35479" x="1604963" y="2614613"/>
          <p14:tracePt t="35541" x="1616075" y="2614613"/>
          <p14:tracePt t="35571" x="1628775" y="2614613"/>
          <p14:tracePt t="35576" x="1654175" y="2614613"/>
          <p14:tracePt t="35583" x="1739900" y="2614613"/>
          <p14:tracePt t="35590" x="1838325" y="2565400"/>
          <p14:tracePt t="35597" x="1998663" y="2528888"/>
          <p14:tracePt t="35604" x="2135188" y="2441575"/>
          <p14:tracePt t="35611" x="2233613" y="2405063"/>
          <p14:tracePt t="35618" x="2295525" y="2381250"/>
          <p14:tracePt t="35626" x="2319338" y="2368550"/>
          <p14:tracePt t="35633" x="2332038" y="2368550"/>
          <p14:tracePt t="35639" x="2332038" y="2355850"/>
          <p14:tracePt t="35646" x="2344738" y="2355850"/>
          <p14:tracePt t="35653" x="2344738" y="2343150"/>
          <p14:tracePt t="35668" x="2357438" y="2330450"/>
          <p14:tracePt t="35768" x="2357438" y="2319338"/>
          <p14:tracePt t="35795" x="2357438" y="2306638"/>
          <p14:tracePt t="35801" x="2368550" y="2270125"/>
          <p14:tracePt t="35808" x="2368550" y="2244725"/>
          <p14:tracePt t="35815" x="2368550" y="2208213"/>
          <p14:tracePt t="35822" x="2368550" y="2182813"/>
          <p14:tracePt t="35830" x="2368550" y="2159000"/>
          <p14:tracePt t="35836" x="2368550" y="2146300"/>
          <p14:tracePt t="35843" x="2368550" y="2133600"/>
          <p14:tracePt t="35850" x="2368550" y="2120900"/>
          <p14:tracePt t="35873" x="2368550" y="2109788"/>
          <p14:tracePt t="35886" x="2368550" y="2097088"/>
          <p14:tracePt t="35901" x="2368550" y="2084388"/>
          <p14:tracePt t="35922" x="2368550" y="2071688"/>
          <p14:tracePt t="36303" x="2381250" y="2071688"/>
          <p14:tracePt t="36308" x="2381250" y="2084388"/>
          <p14:tracePt t="36315" x="2393950" y="2109788"/>
          <p14:tracePt t="36322" x="2393950" y="2120900"/>
          <p14:tracePt t="36329" x="2406650" y="2159000"/>
          <p14:tracePt t="36336" x="2406650" y="2208213"/>
          <p14:tracePt t="36343" x="2406650" y="2270125"/>
          <p14:tracePt t="36350" x="2419350" y="2306638"/>
          <p14:tracePt t="36357" x="2419350" y="2355850"/>
          <p14:tracePt t="36364" x="2430463" y="2405063"/>
          <p14:tracePt t="36371" x="2430463" y="2430463"/>
          <p14:tracePt t="36379" x="2430463" y="2441575"/>
          <p14:tracePt t="36385" x="2430463" y="2454275"/>
          <p14:tracePt t="36393" x="2430463" y="2466975"/>
          <p14:tracePt t="36399" x="2430463" y="2479675"/>
          <p14:tracePt t="36407" x="2430463" y="2490788"/>
          <p14:tracePt t="36414" x="2430463" y="2503488"/>
          <p14:tracePt t="36421" x="2430463" y="2516188"/>
          <p14:tracePt t="36449" x="2430463" y="2528888"/>
          <p14:tracePt t="36456" x="2430463" y="2541588"/>
          <p14:tracePt t="36463" x="2430463" y="2601913"/>
          <p14:tracePt t="36470" x="2419350" y="2738438"/>
          <p14:tracePt t="36477" x="2419350" y="2862263"/>
          <p14:tracePt t="36484" x="2406650" y="3108325"/>
          <p14:tracePt t="36491" x="2381250" y="3354388"/>
          <p14:tracePt t="36498" x="2368550" y="3527425"/>
          <p14:tracePt t="36505" x="2368550" y="3675063"/>
          <p14:tracePt t="36512" x="2368550" y="3798888"/>
          <p14:tracePt t="36519" x="2368550" y="3897313"/>
          <p14:tracePt t="36526" x="2368550" y="3959225"/>
          <p14:tracePt t="36533" x="2368550" y="3995738"/>
          <p14:tracePt t="36541" x="2368550" y="4033838"/>
          <p14:tracePt t="36548" x="2368550" y="4057650"/>
          <p14:tracePt t="36555" x="2368550" y="4070350"/>
          <p14:tracePt t="36562" x="2368550" y="4083050"/>
          <p14:tracePt t="36576" x="2368550" y="4095750"/>
          <p14:tracePt t="36641" x="2368550" y="4106863"/>
          <p14:tracePt t="36647" x="2368550" y="4156075"/>
          <p14:tracePt t="36653" x="2368550" y="4205288"/>
          <p14:tracePt t="36660" x="2368550" y="4243388"/>
          <p14:tracePt t="36667" x="2368550" y="4305300"/>
          <p14:tracePt t="36674" x="2368550" y="4341813"/>
          <p14:tracePt t="36682" x="2381250" y="4378325"/>
          <p14:tracePt t="36688" x="2381250" y="4427538"/>
          <p14:tracePt t="36695" x="2393950" y="4452938"/>
          <p14:tracePt t="36702" x="2406650" y="4452938"/>
          <p14:tracePt t="36709" x="2406650" y="4465638"/>
          <p14:tracePt t="36716" x="2419350" y="4476750"/>
          <p14:tracePt t="36731" x="2419350" y="4489450"/>
          <p14:tracePt t="36752" x="2419350" y="4502150"/>
          <p14:tracePt t="36766" x="2419350" y="4514850"/>
          <p14:tracePt t="36781" x="2419350" y="4527550"/>
          <p14:tracePt t="36816" x="2419350" y="4551363"/>
          <p14:tracePt t="36823" x="2419350" y="4576763"/>
          <p14:tracePt t="36829" x="2419350" y="4600575"/>
          <p14:tracePt t="36836" x="2419350" y="4613275"/>
          <p14:tracePt t="36843" x="2419350" y="4625975"/>
          <p14:tracePt t="36850" x="2419350" y="4637088"/>
          <p14:tracePt t="36872" x="2419350" y="4649788"/>
          <p14:tracePt t="36878" x="2419350" y="4662488"/>
          <p14:tracePt t="36885" x="2419350" y="4687888"/>
          <p14:tracePt t="36892" x="2419350" y="4699000"/>
          <p14:tracePt t="36899" x="2419350" y="4711700"/>
          <p14:tracePt t="36906" x="2419350" y="4724400"/>
          <p14:tracePt t="36913" x="2419350" y="4737100"/>
          <p14:tracePt t="36920" x="2419350" y="4748213"/>
          <p14:tracePt t="36927" x="2419350" y="4760913"/>
          <p14:tracePt t="36935" x="2419350" y="4773613"/>
          <p14:tracePt t="36941" x="2419350" y="4786313"/>
          <p14:tracePt t="36949" x="2419350" y="4797425"/>
          <p14:tracePt t="36971" x="2419350" y="4810125"/>
          <p14:tracePt t="36985" x="2419350" y="4822825"/>
          <p14:tracePt t="36999" x="2419350" y="4835525"/>
          <p14:tracePt t="37013" x="2419350" y="4848225"/>
          <p14:tracePt t="37019" x="2419350" y="4884738"/>
          <p14:tracePt t="37026" x="2393950" y="4921250"/>
          <p14:tracePt t="37033" x="2368550" y="4957763"/>
          <p14:tracePt t="37040" x="2357438" y="5008563"/>
          <p14:tracePt t="37047" x="2344738" y="5019675"/>
          <p14:tracePt t="37054" x="2332038" y="5019675"/>
          <p14:tracePt t="37061" x="2332038" y="5032375"/>
          <p14:tracePt t="37068" x="2332038" y="5045075"/>
          <p14:tracePt t="37075" x="2319338" y="5045075"/>
          <p14:tracePt t="37090" x="2319338" y="5057775"/>
          <p14:tracePt t="37097" x="2308225" y="5057775"/>
          <p14:tracePt t="37112" x="2295525" y="5057775"/>
          <p14:tracePt t="37126" x="2282825" y="5057775"/>
          <p14:tracePt t="37132" x="2282825" y="5032375"/>
          <p14:tracePt t="37139" x="2282825" y="4995863"/>
          <p14:tracePt t="37146" x="2282825" y="4946650"/>
          <p14:tracePt t="37153" x="2282825" y="4884738"/>
          <p14:tracePt t="37160" x="2282825" y="4835525"/>
          <p14:tracePt t="37167" x="2282825" y="4797425"/>
          <p14:tracePt t="37174" x="2282825" y="4737100"/>
          <p14:tracePt t="37183" x="2270125" y="4699000"/>
          <p14:tracePt t="37199" x="2246313" y="4613275"/>
          <p14:tracePt t="37202" x="2233613" y="4564063"/>
          <p14:tracePt t="37209" x="2220913" y="4502150"/>
          <p14:tracePt t="37216" x="2184400" y="4440238"/>
          <p14:tracePt t="37223" x="2171700" y="4378325"/>
          <p14:tracePt t="37230" x="2147888" y="4279900"/>
          <p14:tracePt t="37237" x="2097088" y="4144963"/>
          <p14:tracePt t="37244" x="2073275" y="3995738"/>
          <p14:tracePt t="37251" x="2036763" y="3824288"/>
          <p14:tracePt t="37258" x="2024063" y="3663950"/>
          <p14:tracePt t="37266" x="1998663" y="3540125"/>
          <p14:tracePt t="37273" x="1985963" y="3441700"/>
          <p14:tracePt t="37280" x="1962150" y="3354388"/>
          <p14:tracePt t="37286" x="1962150" y="3317875"/>
          <p14:tracePt t="37293" x="1949450" y="3281363"/>
          <p14:tracePt t="37301" x="1936750" y="3255963"/>
          <p14:tracePt t="37308" x="1936750" y="3232150"/>
          <p14:tracePt t="37315" x="1925638" y="3219450"/>
          <p14:tracePt t="37322" x="1925638" y="3194050"/>
          <p14:tracePt t="37329" x="1925638" y="3182938"/>
          <p14:tracePt t="37351" x="1925638" y="3170238"/>
          <p14:tracePt t="37366" x="1925638" y="3157538"/>
          <p14:tracePt t="37385" x="1925638" y="3121025"/>
          <p14:tracePt t="37392" x="1925638" y="3059113"/>
          <p14:tracePt t="37399" x="1925638" y="2973388"/>
          <p14:tracePt t="37406" x="1925638" y="2862263"/>
          <p14:tracePt t="37413" x="1925638" y="2762250"/>
          <p14:tracePt t="37420" x="1925638" y="2689225"/>
          <p14:tracePt t="37428" x="1925638" y="2627313"/>
          <p14:tracePt t="37434" x="1925638" y="2578100"/>
          <p14:tracePt t="37442" x="1925638" y="2541588"/>
          <p14:tracePt t="37449" x="1925638" y="2490788"/>
          <p14:tracePt t="37463" x="1925638" y="2454275"/>
          <p14:tracePt t="37470" x="1925638" y="2441575"/>
          <p14:tracePt t="37477" x="1925638" y="2417763"/>
          <p14:tracePt t="37484" x="1925638" y="2405063"/>
          <p14:tracePt t="37491" x="1925638" y="2392363"/>
          <p14:tracePt t="37505" x="1925638" y="2381250"/>
          <p14:tracePt t="37527" x="1925638" y="2368550"/>
          <p14:tracePt t="37541" x="1925638" y="2355850"/>
          <p14:tracePt t="37555" x="1912938" y="2343150"/>
          <p14:tracePt t="37561" x="1912938" y="2330450"/>
          <p14:tracePt t="37568" x="1900238" y="2306638"/>
          <p14:tracePt t="37575" x="1900238" y="2270125"/>
          <p14:tracePt t="37582" x="1900238" y="2232025"/>
          <p14:tracePt t="37589" x="1900238" y="2195513"/>
          <p14:tracePt t="37596" x="1887538" y="2146300"/>
          <p14:tracePt t="37603" x="1887538" y="2133600"/>
          <p14:tracePt t="37610" x="1887538" y="2120900"/>
          <p14:tracePt t="37618" x="1887538" y="2109788"/>
          <p14:tracePt t="37624" x="1887538" y="2097088"/>
          <p14:tracePt t="37632" x="1876425" y="2084388"/>
          <p14:tracePt t="37647" x="1876425" y="2071688"/>
          <p14:tracePt t="37661" x="1876425" y="2060575"/>
          <p14:tracePt t="37739" x="1876425" y="2047875"/>
          <p14:tracePt t="38021" x="1765300" y="1949450"/>
          <p14:tracePt t="38027" x="1579563" y="1849438"/>
          <p14:tracePt t="38033" x="1419225" y="1751013"/>
          <p14:tracePt t="38040" x="1282700" y="1689100"/>
          <p14:tracePt t="38048" x="1160463" y="1677988"/>
          <p14:tracePt t="38054" x="1062038" y="1677988"/>
          <p14:tracePt t="38061" x="950913" y="1677988"/>
          <p14:tracePt t="38068" x="900113" y="1701800"/>
          <p14:tracePt t="38075" x="839788" y="1727200"/>
          <p14:tracePt t="38082" x="777875" y="1751013"/>
          <p14:tracePt t="38089" x="728663" y="1776413"/>
          <p14:tracePt t="38096" x="703263" y="1800225"/>
          <p14:tracePt t="38103" x="679450" y="1812925"/>
          <p14:tracePt t="38118" x="666750" y="1812925"/>
          <p14:tracePt t="38140" x="654050" y="1812925"/>
          <p14:tracePt t="38153" x="641350" y="1812925"/>
          <p14:tracePt t="38160" x="628650" y="1812925"/>
          <p14:tracePt t="38167" x="617538" y="1812925"/>
          <p14:tracePt t="38174" x="604838" y="1812925"/>
          <p14:tracePt t="38182" x="592138" y="1800225"/>
          <p14:tracePt t="38203" x="579438" y="1800225"/>
          <p14:tracePt t="40787" x="654050" y="1800225"/>
          <p14:tracePt t="40793" x="814388" y="1849438"/>
          <p14:tracePt t="40800" x="987425" y="1911350"/>
          <p14:tracePt t="40806" x="1222375" y="1985963"/>
          <p14:tracePt t="40814" x="1517650" y="2109788"/>
          <p14:tracePt t="40821" x="1789113" y="2220913"/>
          <p14:tracePt t="40828" x="2073275" y="2355850"/>
          <p14:tracePt t="40835" x="2282825" y="2441575"/>
          <p14:tracePt t="40842" x="2505075" y="2503488"/>
          <p14:tracePt t="40849" x="2727325" y="2565400"/>
          <p14:tracePt t="40856" x="2911475" y="2627313"/>
          <p14:tracePt t="40863" x="3035300" y="2663825"/>
          <p14:tracePt t="40870" x="3122613" y="2676525"/>
          <p14:tracePt t="40877" x="3221038" y="2713038"/>
          <p14:tracePt t="40884" x="3282950" y="2713038"/>
          <p14:tracePt t="40899" x="3344863" y="2738438"/>
          <p14:tracePt t="40905" x="3368675" y="2751138"/>
          <p14:tracePt t="40912" x="3381375" y="2751138"/>
          <p14:tracePt t="40991" x="3368675" y="2751138"/>
          <p14:tracePt t="41005" x="3355975" y="2751138"/>
          <p14:tracePt t="41040" x="3344863" y="2751138"/>
          <p14:tracePt t="41047" x="3319463" y="2751138"/>
          <p14:tracePt t="41053" x="3294063" y="2738438"/>
          <p14:tracePt t="41060" x="3233738" y="2725738"/>
          <p14:tracePt t="41067" x="3171825" y="2689225"/>
          <p14:tracePt t="41074" x="3109913" y="2640013"/>
          <p14:tracePt t="41081" x="3048000" y="2578100"/>
          <p14:tracePt t="41088" x="2949575" y="2490788"/>
          <p14:tracePt t="41095" x="2862263" y="2392363"/>
          <p14:tracePt t="41103" x="2789238" y="2281238"/>
          <p14:tracePt t="41109" x="2714625" y="2195513"/>
          <p14:tracePt t="41116" x="2690813" y="2133600"/>
          <p14:tracePt t="41123" x="2652713" y="2047875"/>
          <p14:tracePt t="41131" x="2640013" y="1973263"/>
          <p14:tracePt t="41138" x="2616200" y="1862138"/>
          <p14:tracePt t="41145" x="2603500" y="1739900"/>
          <p14:tracePt t="41151" x="2603500" y="1639888"/>
          <p14:tracePt t="41158" x="2579688" y="1554163"/>
          <p14:tracePt t="41166" x="2566988" y="1504950"/>
          <p14:tracePt t="41172" x="2554288" y="1443038"/>
          <p14:tracePt t="41180" x="2517775" y="1406525"/>
          <p14:tracePt t="41187" x="2479675" y="1357313"/>
          <p14:tracePt t="41194" x="2419350" y="1295400"/>
          <p14:tracePt t="41201" x="2357438" y="1270000"/>
          <p14:tracePt t="41208" x="2319338" y="1233488"/>
          <p14:tracePt t="41215" x="2282825" y="1220788"/>
          <p14:tracePt t="41222" x="2233613" y="1208088"/>
          <p14:tracePt t="41229" x="2220913" y="1208088"/>
          <p14:tracePt t="41236" x="2184400" y="1196975"/>
          <p14:tracePt t="41250" x="2159000" y="1196975"/>
          <p14:tracePt t="41258" x="2147888" y="1196975"/>
          <p14:tracePt t="41265" x="2135188" y="1196975"/>
          <p14:tracePt t="41279" x="2122488" y="1196975"/>
          <p14:tracePt t="41286" x="2109788" y="1208088"/>
          <p14:tracePt t="41293" x="2073275" y="1233488"/>
          <p14:tracePt t="41299" x="2011363" y="1295400"/>
          <p14:tracePt t="41306" x="1925638" y="1406525"/>
          <p14:tracePt t="41313" x="1776413" y="1541463"/>
          <p14:tracePt t="41321" x="1665288" y="1701800"/>
          <p14:tracePt t="41328" x="1517650" y="1887538"/>
          <p14:tracePt t="41334" x="1443038" y="2047875"/>
          <p14:tracePt t="41342" x="1370013" y="2133600"/>
          <p14:tracePt t="41349" x="1333500" y="2195513"/>
          <p14:tracePt t="41356" x="1308100" y="2257425"/>
          <p14:tracePt t="41362" x="1295400" y="2306638"/>
          <p14:tracePt t="41370" x="1282700" y="2343150"/>
          <p14:tracePt t="41377" x="1271588" y="2368550"/>
          <p14:tracePt t="41384" x="1271588" y="2405063"/>
          <p14:tracePt t="41391" x="1258888" y="2441575"/>
          <p14:tracePt t="41398" x="1258888" y="2503488"/>
          <p14:tracePt t="41405" x="1258888" y="2552700"/>
          <p14:tracePt t="41412" x="1258888" y="2652713"/>
          <p14:tracePt t="41419" x="1258888" y="2713038"/>
          <p14:tracePt t="41426" x="1295400" y="2813050"/>
          <p14:tracePt t="41433" x="1308100" y="2862263"/>
          <p14:tracePt t="41440" x="1357313" y="2947988"/>
          <p14:tracePt t="41448" x="1393825" y="3033713"/>
          <p14:tracePt t="41454" x="1443038" y="3095625"/>
          <p14:tracePt t="41462" x="1504950" y="3182938"/>
          <p14:tracePt t="41468" x="1604963" y="3281363"/>
          <p14:tracePt t="41476" x="1690688" y="3354388"/>
          <p14:tracePt t="41482" x="1801813" y="3403600"/>
          <p14:tracePt t="41489" x="1863725" y="3454400"/>
          <p14:tracePt t="41497" x="1925638" y="3478213"/>
          <p14:tracePt t="41504" x="1998663" y="3503613"/>
          <p14:tracePt t="41511" x="2085975" y="3514725"/>
          <p14:tracePt t="41517" x="2159000" y="3514725"/>
          <p14:tracePt t="41524" x="2246313" y="3514725"/>
          <p14:tracePt t="41532" x="2368550" y="3478213"/>
          <p14:tracePt t="41539" x="2479675" y="3441700"/>
          <p14:tracePt t="41546" x="2616200" y="3379788"/>
          <p14:tracePt t="41552" x="2701925" y="3305175"/>
          <p14:tracePt t="41560" x="2789238" y="3219450"/>
          <p14:tracePt t="41567" x="2862263" y="3108325"/>
          <p14:tracePt t="41574" x="2949575" y="2922588"/>
          <p14:tracePt t="41581" x="2986088" y="2676525"/>
          <p14:tracePt t="41588" x="3011488" y="2293938"/>
          <p14:tracePt t="41595" x="2998788" y="2047875"/>
          <p14:tracePt t="41602" x="2949575" y="1900238"/>
          <p14:tracePt t="41609" x="2851150" y="1763713"/>
          <p14:tracePt t="41616" x="2751138" y="1652588"/>
          <p14:tracePt t="41623" x="2652713" y="1528763"/>
          <p14:tracePt t="41631" x="2517775" y="1443038"/>
          <p14:tracePt t="41637" x="2406650" y="1368425"/>
          <p14:tracePt t="41644" x="2319338" y="1331913"/>
          <p14:tracePt t="41651" x="2270125" y="1319213"/>
          <p14:tracePt t="41658" x="2208213" y="1308100"/>
          <p14:tracePt t="41665" x="2109788" y="1282700"/>
          <p14:tracePt t="41672" x="2036763" y="1282700"/>
          <p14:tracePt t="41679" x="1876425" y="1295400"/>
          <p14:tracePt t="41686" x="1654175" y="1308100"/>
          <p14:tracePt t="41693" x="1406525" y="1368425"/>
          <p14:tracePt t="41701" x="1233488" y="1430338"/>
          <p14:tracePt t="41707" x="1098550" y="1504950"/>
          <p14:tracePt t="41715" x="1011238" y="1579563"/>
          <p14:tracePt t="41722" x="974725" y="1628775"/>
          <p14:tracePt t="41729" x="950913" y="1677988"/>
          <p14:tracePt t="41736" x="925513" y="1701800"/>
          <p14:tracePt t="41743" x="925513" y="1751013"/>
          <p14:tracePt t="41750" x="925513" y="1789113"/>
          <p14:tracePt t="41757" x="925513" y="1862138"/>
          <p14:tracePt t="41765" x="950913" y="1924050"/>
          <p14:tracePt t="41771" x="987425" y="2060575"/>
          <p14:tracePt t="41778" x="1085850" y="2170113"/>
          <p14:tracePt t="41785" x="1209675" y="2306638"/>
          <p14:tracePt t="41792" x="1320800" y="2441575"/>
          <p14:tracePt t="41799" x="1543050" y="2640013"/>
          <p14:tracePt t="41806" x="1765300" y="2849563"/>
          <p14:tracePt t="41813" x="1949450" y="2947988"/>
          <p14:tracePt t="41821" x="2109788" y="3046413"/>
          <p14:tracePt t="41828" x="2220913" y="3095625"/>
          <p14:tracePt t="41834" x="2319338" y="3121025"/>
          <p14:tracePt t="41842" x="2430463" y="3133725"/>
          <p14:tracePt t="41849" x="2579688" y="3133725"/>
          <p14:tracePt t="41855" x="2751138" y="3133725"/>
          <p14:tracePt t="41862" x="2887663" y="3095625"/>
          <p14:tracePt t="41870" x="2986088" y="3059113"/>
          <p14:tracePt t="41876" x="3048000" y="3022600"/>
          <p14:tracePt t="41884" x="3109913" y="2997200"/>
          <p14:tracePt t="41891" x="3133725" y="2973388"/>
          <p14:tracePt t="41899" x="3159125" y="2922588"/>
          <p14:tracePt t="41905" x="3208338" y="2849563"/>
          <p14:tracePt t="41912" x="3233738" y="2738438"/>
          <p14:tracePt t="41919" x="3233738" y="2614613"/>
          <p14:tracePt t="41925" x="3233738" y="2417763"/>
          <p14:tracePt t="41933" x="3184525" y="2244725"/>
          <p14:tracePt t="41940" x="3122613" y="2084388"/>
          <p14:tracePt t="41947" x="3073400" y="2022475"/>
          <p14:tracePt t="41954" x="3048000" y="1985963"/>
          <p14:tracePt t="41961" x="3011488" y="1973263"/>
          <p14:tracePt t="41968" x="2986088" y="1936750"/>
          <p14:tracePt t="41975" x="2924175" y="1924050"/>
          <p14:tracePt t="41982" x="2838450" y="1911350"/>
          <p14:tracePt t="41989" x="2714625" y="1887538"/>
          <p14:tracePt t="41996" x="2616200" y="1862138"/>
          <p14:tracePt t="42003" x="2505075" y="1862138"/>
          <p14:tracePt t="42010" x="2406650" y="1862138"/>
          <p14:tracePt t="42017" x="2332038" y="1862138"/>
          <p14:tracePt t="42024" x="2259013" y="1862138"/>
          <p14:tracePt t="42032" x="2220913" y="1862138"/>
          <p14:tracePt t="42039" x="2171700" y="1874838"/>
          <p14:tracePt t="42046" x="2135188" y="1887538"/>
          <p14:tracePt t="42052" x="2097088" y="1911350"/>
          <p14:tracePt t="42059" x="2047875" y="1924050"/>
          <p14:tracePt t="42067" x="2024063" y="1936750"/>
          <p14:tracePt t="42074" x="2011363" y="1949450"/>
          <p14:tracePt t="42082" x="2011363" y="1960563"/>
          <p14:tracePt t="42088" x="1998663" y="1960563"/>
          <p14:tracePt t="42095" x="1998663" y="1973263"/>
          <p14:tracePt t="42102" x="1985963" y="1973263"/>
          <p14:tracePt t="42109" x="1985963" y="1985963"/>
          <p14:tracePt t="42124" x="1998663" y="2022475"/>
          <p14:tracePt t="42130" x="2024063" y="2097088"/>
          <p14:tracePt t="42148" x="2184400" y="2430463"/>
          <p14:tracePt t="42151" x="2270125" y="2640013"/>
          <p14:tracePt t="42158" x="2344738" y="2800350"/>
          <p14:tracePt t="42165" x="2393950" y="2886075"/>
          <p14:tracePt t="42172" x="2430463" y="2947988"/>
          <p14:tracePt t="42179" x="2455863" y="2973388"/>
          <p14:tracePt t="42186" x="2468563" y="2984500"/>
          <p14:tracePt t="42194" x="2492375" y="2984500"/>
          <p14:tracePt t="42201" x="2505075" y="2984500"/>
          <p14:tracePt t="42207" x="2517775" y="2984500"/>
          <p14:tracePt t="42215" x="2530475" y="2984500"/>
          <p14:tracePt t="42222" x="2541588" y="2973388"/>
          <p14:tracePt t="42229" x="2566988" y="2960688"/>
          <p14:tracePt t="42235" x="2579688" y="2947988"/>
          <p14:tracePt t="42243" x="2603500" y="2911475"/>
          <p14:tracePt t="42250" x="2628900" y="2849563"/>
          <p14:tracePt t="42257" x="2678113" y="2762250"/>
          <p14:tracePt t="42265" x="2727325" y="2590800"/>
          <p14:tracePt t="42271" x="2763838" y="2417763"/>
          <p14:tracePt t="42278" x="2776538" y="2257425"/>
          <p14:tracePt t="42285" x="2776538" y="2109788"/>
          <p14:tracePt t="42292" x="2776538" y="2009775"/>
          <p14:tracePt t="42299" x="2740025" y="1924050"/>
          <p14:tracePt t="42306" x="2714625" y="1887538"/>
          <p14:tracePt t="42313" x="2652713" y="1838325"/>
          <p14:tracePt t="42320" x="2590800" y="1812925"/>
          <p14:tracePt t="42327" x="2517775" y="1789113"/>
          <p14:tracePt t="42334" x="2430463" y="1776413"/>
          <p14:tracePt t="42341" x="2381250" y="1776413"/>
          <p14:tracePt t="42349" x="2308225" y="1776413"/>
          <p14:tracePt t="42355" x="2220913" y="1776413"/>
          <p14:tracePt t="42362" x="2147888" y="1776413"/>
          <p14:tracePt t="42369" x="2060575" y="1800225"/>
          <p14:tracePt t="42377" x="1962150" y="1800225"/>
          <p14:tracePt t="42383" x="1912938" y="1812925"/>
          <p14:tracePt t="42390" x="1851025" y="1838325"/>
          <p14:tracePt t="42398" x="1801813" y="1849438"/>
          <p14:tracePt t="42405" x="1765300" y="1887538"/>
          <p14:tracePt t="42411" x="1739900" y="1900238"/>
          <p14:tracePt t="42418" x="1714500" y="1936750"/>
          <p14:tracePt t="42426" x="1690688" y="1949450"/>
          <p14:tracePt t="42432" x="1665288" y="1973263"/>
          <p14:tracePt t="42440" x="1641475" y="1998663"/>
          <p14:tracePt t="42447" x="1616075" y="2009775"/>
          <p14:tracePt t="42454" x="1616075" y="2035175"/>
          <p14:tracePt t="42460" x="1616075" y="2047875"/>
          <p14:tracePt t="42468" x="1616075" y="2060575"/>
          <p14:tracePt t="42475" x="1616075" y="2071688"/>
          <p14:tracePt t="42482" x="1616075" y="2120900"/>
          <p14:tracePt t="42489" x="1616075" y="2195513"/>
          <p14:tracePt t="42496" x="1628775" y="2270125"/>
          <p14:tracePt t="42503" x="1665288" y="2381250"/>
          <p14:tracePt t="42510" x="1703388" y="2466975"/>
          <p14:tracePt t="42517" x="1727200" y="2528888"/>
          <p14:tracePt t="42524" x="1739900" y="2578100"/>
          <p14:tracePt t="42532" x="1752600" y="2601913"/>
          <p14:tracePt t="42538" x="1801813" y="2640013"/>
          <p14:tracePt t="42546" x="1825625" y="2663825"/>
          <p14:tracePt t="42552" x="1851025" y="2676525"/>
          <p14:tracePt t="42559" x="1887538" y="2676525"/>
          <p14:tracePt t="42566" x="1949450" y="2676525"/>
          <p14:tracePt t="42573" x="1998663" y="2676525"/>
          <p14:tracePt t="42582" x="2060575" y="2676525"/>
          <p14:tracePt t="42588" x="2097088" y="2663825"/>
          <p14:tracePt t="42594" x="2135188" y="2640013"/>
          <p14:tracePt t="42601" x="2184400" y="2640013"/>
          <p14:tracePt t="42609" x="2208213" y="2627313"/>
          <p14:tracePt t="42623" x="2220913" y="2614613"/>
          <p14:tracePt t="42637" x="2233613" y="2601913"/>
          <p14:tracePt t="42651" x="2246313" y="2590800"/>
          <p14:tracePt t="42665" x="2246313" y="2578100"/>
          <p14:tracePt t="42687" x="2246313" y="2565400"/>
          <p14:tracePt t="42708" x="2246313" y="2552700"/>
          <p14:tracePt t="42779" x="2233613" y="2552700"/>
          <p14:tracePt t="44496" x="2246313" y="2552700"/>
          <p14:tracePt t="44511" x="2259013" y="2552700"/>
          <p14:tracePt t="44531" x="2270125" y="2552700"/>
          <p14:tracePt t="44539" x="2319338" y="2601913"/>
          <p14:tracePt t="44546" x="2505075" y="2701925"/>
          <p14:tracePt t="44551" x="2813050" y="2886075"/>
          <p14:tracePt t="44558" x="3306763" y="3170238"/>
          <p14:tracePt t="44565" x="3529013" y="3343275"/>
          <p14:tracePt t="44572" x="3702050" y="3441700"/>
          <p14:tracePt t="44580" x="3787775" y="3490913"/>
          <p14:tracePt t="44587" x="3862388" y="3540125"/>
          <p14:tracePt t="44594" x="3898900" y="3563938"/>
          <p14:tracePt t="44601" x="3937000" y="3589338"/>
          <p14:tracePt t="44608" x="3960813" y="3602038"/>
          <p14:tracePt t="44615" x="3986213" y="3614738"/>
          <p14:tracePt t="44622" x="3998913" y="3614738"/>
          <p14:tracePt t="44636" x="4010025" y="3614738"/>
          <p14:tracePt t="44729" x="4010025" y="3625850"/>
          <p14:tracePt t="44750" x="4010025" y="3638550"/>
          <p14:tracePt t="44771" x="4010025" y="3651250"/>
          <p14:tracePt t="44784" x="3998913" y="3663950"/>
          <p14:tracePt t="44791" x="3986213" y="3675063"/>
          <p14:tracePt t="44805" x="3986213" y="3687763"/>
          <p14:tracePt t="44812" x="3960813" y="3700463"/>
          <p14:tracePt t="44819" x="3937000" y="3736975"/>
          <p14:tracePt t="44826" x="3875088" y="3762375"/>
          <p14:tracePt t="44833" x="3825875" y="3798888"/>
          <p14:tracePt t="44840" x="3738563" y="3860800"/>
          <p14:tracePt t="44848" x="3676650" y="3910013"/>
          <p14:tracePt t="44854" x="3640138" y="3935413"/>
          <p14:tracePt t="44861" x="3554413" y="3959225"/>
          <p14:tracePt t="44868" x="3479800" y="3995738"/>
          <p14:tracePt t="44875" x="3394075" y="4044950"/>
          <p14:tracePt t="44882" x="3257550" y="4070350"/>
          <p14:tracePt t="44889" x="3184525" y="4095750"/>
          <p14:tracePt t="44896" x="3122613" y="4119563"/>
          <p14:tracePt t="44903" x="3084513" y="4132263"/>
          <p14:tracePt t="44910" x="3022600" y="4144963"/>
          <p14:tracePt t="44917" x="2998788" y="4156075"/>
          <p14:tracePt t="44924" x="2986088" y="4156075"/>
          <p14:tracePt t="44931" x="2962275" y="4156075"/>
          <p14:tracePt t="44938" x="2949575" y="4156075"/>
          <p14:tracePt t="44975" x="2936875" y="4156075"/>
          <p14:tracePt t="44989" x="2924175" y="4156075"/>
          <p14:tracePt t="45017" x="2924175" y="4168775"/>
          <p14:tracePt t="45024" x="2911475" y="4168775"/>
          <p14:tracePt t="45031" x="2911475" y="4181475"/>
          <p14:tracePt t="47771" x="2825750" y="4106863"/>
          <p14:tracePt t="47776" x="2727325" y="4008438"/>
          <p14:tracePt t="47783" x="2665413" y="3959225"/>
          <p14:tracePt t="47791" x="2628900" y="3935413"/>
          <p14:tracePt t="47797" x="2603500" y="3910013"/>
          <p14:tracePt t="47804" x="2579688" y="3897313"/>
          <p14:tracePt t="47811" x="2579688" y="3884613"/>
          <p14:tracePt t="47818" x="2566988" y="3884613"/>
          <p14:tracePt t="47825" x="2554288" y="3873500"/>
          <p14:tracePt t="47847" x="2541588" y="3873500"/>
          <p14:tracePt t="47862" x="2530475" y="3873500"/>
          <p14:tracePt t="47882" x="2505075" y="3873500"/>
          <p14:tracePt t="47889" x="2479675" y="3873500"/>
          <p14:tracePt t="47895" x="2455863" y="3873500"/>
          <p14:tracePt t="47903" x="2419350" y="3848100"/>
          <p14:tracePt t="47909" x="2357438" y="3848100"/>
          <p14:tracePt t="47917" x="2319338" y="3848100"/>
          <p14:tracePt t="47924" x="2282825" y="3848100"/>
          <p14:tracePt t="47931" x="2259013" y="3848100"/>
          <p14:tracePt t="47938" x="2233613" y="3848100"/>
          <p14:tracePt t="47952" x="2220913" y="3848100"/>
          <p14:tracePt t="47959" x="2208213" y="3848100"/>
          <p14:tracePt t="47966" x="2197100" y="3848100"/>
          <p14:tracePt t="47981" x="2184400" y="3848100"/>
          <p14:tracePt t="48009" x="2171700" y="3848100"/>
          <p14:tracePt t="48016" x="2171700" y="3860800"/>
          <p14:tracePt t="48045" x="2171700" y="3873500"/>
          <p14:tracePt t="48066" x="2171700" y="3884613"/>
          <p14:tracePt t="48080" x="2171700" y="3897313"/>
          <p14:tracePt t="48101" x="2171700" y="3910013"/>
          <p14:tracePt t="48150" x="2171700" y="3922713"/>
          <p14:tracePt t="48207" x="2171700" y="3935413"/>
          <p14:tracePt t="48220" x="2171700" y="3946525"/>
          <p14:tracePt t="48226" x="2159000" y="3959225"/>
          <p14:tracePt t="48234" x="2147888" y="3971925"/>
          <p14:tracePt t="48241" x="2122488" y="4008438"/>
          <p14:tracePt t="48248" x="2097088" y="4044950"/>
          <p14:tracePt t="48254" x="2047875" y="4083050"/>
          <p14:tracePt t="48262" x="2011363" y="4119563"/>
          <p14:tracePt t="48268" x="1985963" y="4156075"/>
          <p14:tracePt t="48275" x="1974850" y="4168775"/>
          <p14:tracePt t="48283" x="1949450" y="4194175"/>
          <p14:tracePt t="48290" x="1936750" y="4205288"/>
          <p14:tracePt t="48297" x="1925638" y="4205288"/>
          <p14:tracePt t="48304" x="1912938" y="4217988"/>
          <p14:tracePt t="48318" x="1900238" y="4217988"/>
          <p14:tracePt t="48341" x="1887538" y="4217988"/>
          <p14:tracePt t="48382" x="1876425" y="4217988"/>
          <p14:tracePt t="48417" x="1863725" y="4217988"/>
          <p14:tracePt t="48439" x="1851025" y="4205288"/>
          <p14:tracePt t="48445" x="1838325" y="4205288"/>
          <p14:tracePt t="48467" x="1825625" y="4194175"/>
          <p14:tracePt t="48481" x="1814513" y="4194175"/>
          <p14:tracePt t="48495" x="1814513" y="4181475"/>
          <p14:tracePt t="48501" x="1801813" y="4181475"/>
          <p14:tracePt t="48508" x="1801813" y="4168775"/>
          <p14:tracePt t="48516" x="1789113" y="4168775"/>
          <p14:tracePt t="48530" x="1776413" y="4168775"/>
          <p14:tracePt t="48544" x="1765300" y="4168775"/>
          <p14:tracePt t="48572" x="1752600" y="4168775"/>
          <p14:tracePt t="48579" x="1739900" y="4168775"/>
          <p14:tracePt t="48586" x="1714500" y="4156075"/>
          <p14:tracePt t="48592" x="1690688" y="4156075"/>
          <p14:tracePt t="48600" x="1665288" y="4144963"/>
          <p14:tracePt t="48614" x="1654175" y="4144963"/>
          <p14:tracePt t="48621" x="1641475" y="4144963"/>
          <p14:tracePt t="48650" x="1628775" y="4144963"/>
          <p14:tracePt t="48665" x="1616075" y="4144963"/>
          <p14:tracePt t="48791" x="1616075" y="4132263"/>
          <p14:tracePt t="48833" x="1628775" y="4132263"/>
          <p14:tracePt t="48840" x="1628775" y="4119563"/>
          <p14:tracePt t="48854" x="1628775" y="4106863"/>
          <p14:tracePt t="48861" x="1628775" y="4095750"/>
          <p14:tracePt t="48867" x="1641475" y="4095750"/>
          <p14:tracePt t="48874" x="1654175" y="4083050"/>
          <p14:tracePt t="48889" x="1654175" y="4070350"/>
          <p14:tracePt t="48896" x="1665288" y="4070350"/>
          <p14:tracePt t="48902" x="1665288" y="4057650"/>
          <p14:tracePt t="48909" x="1677988" y="4057650"/>
          <p14:tracePt t="48924" x="1690688" y="4057650"/>
          <p14:tracePt t="48938" x="1690688" y="4044950"/>
          <p14:tracePt t="48959" x="1703388" y="4044950"/>
          <p14:tracePt t="48973" x="1714500" y="4033838"/>
          <p14:tracePt t="48988" x="1714500" y="4021138"/>
          <p14:tracePt t="48994" x="1727200" y="4021138"/>
          <p14:tracePt t="49001" x="1739900" y="4021138"/>
          <p14:tracePt t="49008" x="1752600" y="4008438"/>
          <p14:tracePt t="49015" x="1776413" y="3984625"/>
          <p14:tracePt t="49022" x="1814513" y="3971925"/>
          <p14:tracePt t="49029" x="1851025" y="3946525"/>
          <p14:tracePt t="49036" x="1900238" y="3922713"/>
          <p14:tracePt t="49044" x="1912938" y="3910013"/>
          <p14:tracePt t="49050" x="1912938" y="3897313"/>
          <p14:tracePt t="49057" x="1925638" y="3884613"/>
          <p14:tracePt t="49064" x="1936750" y="3873500"/>
          <p14:tracePt t="49081" x="1949450" y="3860800"/>
          <p14:tracePt t="49100" x="1949450" y="3848100"/>
          <p14:tracePt t="49107" x="1936750" y="3811588"/>
          <p14:tracePt t="49114" x="1925638" y="3775075"/>
          <p14:tracePt t="49120" x="1912938" y="3736975"/>
          <p14:tracePt t="49128" x="1912938" y="3724275"/>
          <p14:tracePt t="49134" x="1900238" y="3713163"/>
          <p14:tracePt t="49142" x="1887538" y="3713163"/>
          <p14:tracePt t="49148" x="1887538" y="3700463"/>
          <p14:tracePt t="49164" x="1876425" y="3687763"/>
          <p14:tracePt t="49185" x="1863725" y="3687763"/>
          <p14:tracePt t="49191" x="1851025" y="3687763"/>
          <p14:tracePt t="49198" x="1838325" y="3687763"/>
          <p14:tracePt t="49205" x="1825625" y="3687763"/>
          <p14:tracePt t="49212" x="1814513" y="3687763"/>
          <p14:tracePt t="49219" x="1789113" y="3700463"/>
          <p14:tracePt t="49227" x="1752600" y="3724275"/>
          <p14:tracePt t="49233" x="1690688" y="3736975"/>
          <p14:tracePt t="49240" x="1641475" y="3749675"/>
          <p14:tracePt t="49247" x="1554163" y="3786188"/>
          <p14:tracePt t="49254" x="1493838" y="3798888"/>
          <p14:tracePt t="49261" x="1443038" y="3811588"/>
          <p14:tracePt t="49268" x="1382713" y="3835400"/>
          <p14:tracePt t="49275" x="1357313" y="3848100"/>
          <p14:tracePt t="49282" x="1333500" y="3848100"/>
          <p14:tracePt t="49289" x="1320800" y="3848100"/>
          <p14:tracePt t="49304" x="1308100" y="3848100"/>
          <p14:tracePt t="49310" x="1295400" y="3860800"/>
          <p14:tracePt t="49318" x="1282700" y="3860800"/>
          <p14:tracePt t="49324" x="1271588" y="3873500"/>
          <p14:tracePt t="49332" x="1246188" y="3897313"/>
          <p14:tracePt t="49339" x="1233488" y="3922713"/>
          <p14:tracePt t="49346" x="1222375" y="3935413"/>
          <p14:tracePt t="49353" x="1209675" y="3946525"/>
          <p14:tracePt t="49360" x="1209675" y="3971925"/>
          <p14:tracePt t="49367" x="1184275" y="3995738"/>
          <p14:tracePt t="49374" x="1171575" y="4033838"/>
          <p14:tracePt t="49381" x="1171575" y="4083050"/>
          <p14:tracePt t="49388" x="1184275" y="4168775"/>
          <p14:tracePt t="49395" x="1196975" y="4217988"/>
          <p14:tracePt t="49402" x="1222375" y="4305300"/>
          <p14:tracePt t="49409" x="1282700" y="4391025"/>
          <p14:tracePt t="49416" x="1333500" y="4452938"/>
          <p14:tracePt t="49423" x="1370013" y="4489450"/>
          <p14:tracePt t="49430" x="1406525" y="4514850"/>
          <p14:tracePt t="49437" x="1455738" y="4538663"/>
          <p14:tracePt t="49444" x="1504950" y="4551363"/>
          <p14:tracePt t="49451" x="1616075" y="4576763"/>
          <p14:tracePt t="49458" x="1739900" y="4576763"/>
          <p14:tracePt t="49465" x="1887538" y="4564063"/>
          <p14:tracePt t="49472" x="2024063" y="4527550"/>
          <p14:tracePt t="49479" x="2122488" y="4489450"/>
          <p14:tracePt t="49486" x="2208213" y="4452938"/>
          <p14:tracePt t="49494" x="2295525" y="4403725"/>
          <p14:tracePt t="49500" x="2381250" y="4378325"/>
          <p14:tracePt t="49508" x="2443163" y="4329113"/>
          <p14:tracePt t="49514" x="2479675" y="4292600"/>
          <p14:tracePt t="49522" x="2492375" y="4292600"/>
          <p14:tracePt t="49529" x="2492375" y="4279900"/>
          <p14:tracePt t="49536" x="2492375" y="4267200"/>
          <p14:tracePt t="49550" x="2492375" y="4256088"/>
          <p14:tracePt t="49557" x="2443163" y="4243388"/>
          <p14:tracePt t="49564" x="2368550" y="4205288"/>
          <p14:tracePt t="49571" x="2282825" y="4194175"/>
          <p14:tracePt t="49578" x="2184400" y="4181475"/>
          <p14:tracePt t="49585" x="2024063" y="4132263"/>
          <p14:tracePt t="49592" x="1876425" y="4119563"/>
          <p14:tracePt t="49599" x="1727200" y="4095750"/>
          <p14:tracePt t="49606" x="1592263" y="4083050"/>
          <p14:tracePt t="49614" x="1493838" y="4057650"/>
          <p14:tracePt t="49620" x="1419225" y="4057650"/>
          <p14:tracePt t="49627" x="1333500" y="4070350"/>
          <p14:tracePt t="49634" x="1282700" y="4070350"/>
          <p14:tracePt t="49641" x="1246188" y="4070350"/>
          <p14:tracePt t="49648" x="1196975" y="4083050"/>
          <p14:tracePt t="49656" x="1171575" y="4095750"/>
          <p14:tracePt t="49662" x="1160463" y="4095750"/>
          <p14:tracePt t="49669" x="1160463" y="4106863"/>
          <p14:tracePt t="49677" x="1147763" y="4106863"/>
          <p14:tracePt t="49699" x="1147763" y="4119563"/>
          <p14:tracePt t="49734" x="1147763" y="4132263"/>
          <p14:tracePt t="49740" x="1184275" y="4132263"/>
          <p14:tracePt t="49747" x="1233488" y="4168775"/>
          <p14:tracePt t="49754" x="1308100" y="4194175"/>
          <p14:tracePt t="49761" x="1419225" y="4230688"/>
          <p14:tracePt t="49768" x="1517650" y="4243388"/>
          <p14:tracePt t="49775" x="1690688" y="4267200"/>
          <p14:tracePt t="49782" x="1912938" y="4267200"/>
          <p14:tracePt t="49789" x="2085975" y="4267200"/>
          <p14:tracePt t="49797" x="2259013" y="4256088"/>
          <p14:tracePt t="49803" x="2393950" y="4217988"/>
          <p14:tracePt t="49810" x="2492375" y="4181475"/>
          <p14:tracePt t="49817" x="2603500" y="4156075"/>
          <p14:tracePt t="49824" x="2640013" y="4144963"/>
          <p14:tracePt t="49831" x="2652713" y="4144963"/>
          <p14:tracePt t="49839" x="2652713" y="4132263"/>
          <p14:tracePt t="49846" x="2652713" y="4119563"/>
          <p14:tracePt t="49861" x="2640013" y="4095750"/>
          <p14:tracePt t="49867" x="2566988" y="4044950"/>
          <p14:tracePt t="49873" x="2406650" y="3971925"/>
          <p14:tracePt t="49881" x="2197100" y="3860800"/>
          <p14:tracePt t="49888" x="1936750" y="3749675"/>
          <p14:tracePt t="49897" x="1628775" y="3663950"/>
          <p14:tracePt t="49901" x="1431925" y="3576638"/>
          <p14:tracePt t="49909" x="1271588" y="3540125"/>
          <p14:tracePt t="49916" x="1196975" y="3527425"/>
          <p14:tracePt t="49923" x="1135063" y="3527425"/>
          <p14:tracePt t="49931" x="1111250" y="3527425"/>
          <p14:tracePt t="49937" x="1098550" y="3527425"/>
          <p14:tracePt t="49973" x="1098550" y="3540125"/>
          <p14:tracePt t="49981" x="1098550" y="3563938"/>
          <p14:tracePt t="49986" x="1098550" y="3602038"/>
          <p14:tracePt t="49993" x="1098550" y="3724275"/>
          <p14:tracePt t="50000" x="1147763" y="3946525"/>
          <p14:tracePt t="50007" x="1209675" y="4144963"/>
          <p14:tracePt t="50014" x="1258888" y="4378325"/>
          <p14:tracePt t="50022" x="1370013" y="4576763"/>
          <p14:tracePt t="50029" x="1468438" y="4737100"/>
          <p14:tracePt t="50036" x="1517650" y="4822825"/>
          <p14:tracePt t="50043" x="1592263" y="4908550"/>
          <p14:tracePt t="50050" x="1628775" y="4957763"/>
          <p14:tracePt t="50057" x="1677988" y="4970463"/>
          <p14:tracePt t="50064" x="1714500" y="4983163"/>
          <p14:tracePt t="50071" x="1752600" y="4983163"/>
          <p14:tracePt t="50078" x="1776413" y="4983163"/>
          <p14:tracePt t="50085" x="1814513" y="4970463"/>
          <p14:tracePt t="50092" x="1863725" y="4957763"/>
          <p14:tracePt t="50099" x="1900238" y="4933950"/>
          <p14:tracePt t="50106" x="1936750" y="4897438"/>
          <p14:tracePt t="50114" x="1985963" y="4859338"/>
          <p14:tracePt t="50120" x="2036763" y="4797425"/>
          <p14:tracePt t="50127" x="2085975" y="4724400"/>
          <p14:tracePt t="50134" x="2109788" y="4662488"/>
          <p14:tracePt t="50142" x="2147888" y="4587875"/>
          <p14:tracePt t="50148" x="2159000" y="4538663"/>
          <p14:tracePt t="50155" x="2159000" y="4514850"/>
          <p14:tracePt t="50162" x="2159000" y="4502150"/>
          <p14:tracePt t="50169" x="2159000" y="4489450"/>
          <p14:tracePt t="50183" x="2147888" y="4476750"/>
          <p14:tracePt t="50191" x="2135188" y="4476750"/>
          <p14:tracePt t="50198" x="2122488" y="4465638"/>
          <p14:tracePt t="50204" x="2073275" y="4452938"/>
          <p14:tracePt t="50212" x="2024063" y="4416425"/>
          <p14:tracePt t="50218" x="1962150" y="4403725"/>
          <p14:tracePt t="50225" x="1876425" y="4391025"/>
          <p14:tracePt t="50233" x="1814513" y="4354513"/>
          <p14:tracePt t="50239" x="1765300" y="4341813"/>
          <p14:tracePt t="50247" x="1739900" y="4341813"/>
          <p14:tracePt t="50254" x="1714500" y="4329113"/>
          <p14:tracePt t="50261" x="1690688" y="4329113"/>
          <p14:tracePt t="50268" x="1677988" y="4329113"/>
          <p14:tracePt t="50275" x="1665288" y="4329113"/>
          <p14:tracePt t="50282" x="1654175" y="4329113"/>
          <p14:tracePt t="50298" x="1641475" y="4329113"/>
          <p14:tracePt t="50325" x="1628775" y="4329113"/>
          <p14:tracePt t="50354" x="1628775" y="4341813"/>
          <p14:tracePt t="50488" x="1628775" y="4354513"/>
          <p14:tracePt t="50509" x="1628775" y="4367213"/>
          <p14:tracePt t="50558" x="1628775" y="4378325"/>
          <p14:tracePt t="50614" x="1628775" y="4391025"/>
          <p14:tracePt t="50635" x="1641475" y="4403725"/>
          <p14:tracePt t="50664" x="1654175" y="4416425"/>
          <p14:tracePt t="50677" x="1665288" y="4427538"/>
          <p14:tracePt t="50691" x="1677988" y="4440238"/>
          <p14:tracePt t="50713" x="1690688" y="4440238"/>
          <p14:tracePt t="50939" x="1690688" y="4427538"/>
          <p14:tracePt t="50952" x="1690688" y="4416425"/>
          <p14:tracePt t="50959" x="1690688" y="4403725"/>
          <p14:tracePt t="50965" x="1690688" y="4391025"/>
          <p14:tracePt t="50994" x="1677988" y="4378325"/>
          <p14:tracePt t="51015" x="1677988" y="4367213"/>
          <p14:tracePt t="51030" x="1677988" y="4354513"/>
          <p14:tracePt t="51044" x="1677988" y="4341813"/>
          <p14:tracePt t="51050" x="1665288" y="4341813"/>
          <p14:tracePt t="51056" x="1665288" y="4329113"/>
          <p14:tracePt t="51071" x="1654175" y="4329113"/>
          <p14:tracePt t="51093" x="1641475" y="4329113"/>
          <p14:tracePt t="51121" x="1628775" y="4329113"/>
          <p14:tracePt t="51127" x="1616075" y="4329113"/>
          <p14:tracePt t="51134" x="1566863" y="4316413"/>
          <p14:tracePt t="51141" x="1481138" y="4292600"/>
          <p14:tracePt t="51148" x="1419225" y="4267200"/>
          <p14:tracePt t="51155" x="1344613" y="4256088"/>
          <p14:tracePt t="51162" x="1308100" y="4243388"/>
          <p14:tracePt t="51170" x="1246188" y="4243388"/>
          <p14:tracePt t="51176" x="1209675" y="4243388"/>
          <p14:tracePt t="51183" x="1184275" y="4243388"/>
          <p14:tracePt t="51190" x="1160463" y="4243388"/>
          <p14:tracePt t="51197" x="1147763" y="4243388"/>
          <p14:tracePt t="51204" x="1135063" y="4243388"/>
          <p14:tracePt t="51227" x="1135063" y="4256088"/>
          <p14:tracePt t="51232" x="1122363" y="4256088"/>
          <p14:tracePt t="51276" x="1122363" y="4267200"/>
          <p14:tracePt t="51311" x="1122363" y="4279900"/>
          <p14:tracePt t="51325" x="1122363" y="4292600"/>
          <p14:tracePt t="51346" x="1122363" y="4305300"/>
          <p14:tracePt t="51352" x="1122363" y="4316413"/>
          <p14:tracePt t="51359" x="1122363" y="4329113"/>
          <p14:tracePt t="51366" x="1122363" y="4341813"/>
          <p14:tracePt t="51373" x="1111250" y="4341813"/>
          <p14:tracePt t="51380" x="1111250" y="4354513"/>
          <p14:tracePt t="51387" x="1111250" y="4367213"/>
          <p14:tracePt t="51394" x="1098550" y="4378325"/>
          <p14:tracePt t="51402" x="1085850" y="4403725"/>
          <p14:tracePt t="51409" x="1062038" y="4427538"/>
          <p14:tracePt t="51416" x="1036638" y="4452938"/>
          <p14:tracePt t="51423" x="987425" y="4476750"/>
          <p14:tracePt t="51430" x="938213" y="4514850"/>
          <p14:tracePt t="51436" x="876300" y="4538663"/>
          <p14:tracePt t="51443" x="814388" y="4551363"/>
          <p14:tracePt t="51450" x="752475" y="4576763"/>
          <p14:tracePt t="51458" x="703263" y="4587875"/>
          <p14:tracePt t="51464" x="641350" y="4600575"/>
          <p14:tracePt t="51472" x="592138" y="4600575"/>
          <p14:tracePt t="51479" x="555625" y="4600575"/>
          <p14:tracePt t="51486" x="493713" y="4600575"/>
          <p14:tracePt t="51493" x="444500" y="4600575"/>
          <p14:tracePt t="51500" x="395288" y="4600575"/>
          <p14:tracePt t="51507" x="357188" y="4600575"/>
          <p14:tracePt t="51514" x="333375" y="4600575"/>
          <p14:tracePt t="51521" x="307975" y="4600575"/>
          <p14:tracePt t="51528" x="296863" y="4600575"/>
          <p14:tracePt t="51543" x="296863" y="4587875"/>
          <p14:tracePt t="51557" x="296863" y="4576763"/>
          <p14:tracePt t="51579" x="296863" y="4564063"/>
          <p14:tracePt t="51607" x="296863" y="4551363"/>
          <p14:tracePt t="51613" x="307975" y="4551363"/>
          <p14:tracePt t="51620" x="320675" y="4551363"/>
          <p14:tracePt t="51627" x="333375" y="4538663"/>
          <p14:tracePt t="51641" x="346075" y="4538663"/>
          <p14:tracePt t="51648" x="357188" y="4538663"/>
          <p14:tracePt t="51663" x="395288" y="4538663"/>
          <p14:tracePt t="51669" x="444500" y="4527550"/>
          <p14:tracePt t="51676" x="517525" y="4527550"/>
          <p14:tracePt t="51683" x="592138" y="4502150"/>
          <p14:tracePt t="51690" x="690563" y="4502150"/>
          <p14:tracePt t="51697" x="777875" y="4489450"/>
          <p14:tracePt t="51704" x="827088" y="4489450"/>
          <p14:tracePt t="51711" x="900113" y="4489450"/>
          <p14:tracePt t="51718" x="938213" y="4476750"/>
          <p14:tracePt t="51725" x="1000125" y="4476750"/>
          <p14:tracePt t="51732" x="1036638" y="4476750"/>
          <p14:tracePt t="51739" x="1073150" y="4476750"/>
          <p14:tracePt t="51747" x="1085850" y="4476750"/>
          <p14:tracePt t="53444" x="1333500" y="4403725"/>
          <p14:tracePt t="53450" x="1752600" y="4230688"/>
          <p14:tracePt t="53457" x="2171700" y="4095750"/>
          <p14:tracePt t="53464" x="2468563" y="4021138"/>
          <p14:tracePt t="53471" x="2690813" y="3984625"/>
          <p14:tracePt t="53478" x="2887663" y="3971925"/>
          <p14:tracePt t="53485" x="3109913" y="3922713"/>
          <p14:tracePt t="53492" x="3282950" y="3922713"/>
          <p14:tracePt t="53499" x="3455988" y="3935413"/>
          <p14:tracePt t="53506" x="3603625" y="3946525"/>
          <p14:tracePt t="53513" x="3836988" y="3995738"/>
          <p14:tracePt t="53520" x="4110038" y="4008438"/>
          <p14:tracePt t="54118" x="4133850" y="4095750"/>
          <p14:tracePt t="54125" x="4159250" y="4181475"/>
          <p14:tracePt t="54132" x="4183063" y="4243388"/>
          <p14:tracePt t="54139" x="4195763" y="4279900"/>
          <p14:tracePt t="54146" x="4219575" y="4305300"/>
          <p14:tracePt t="54153" x="4219575" y="4329113"/>
          <p14:tracePt t="54160" x="4232275" y="4341813"/>
          <p14:tracePt t="54167" x="4244975" y="4354513"/>
          <p14:tracePt t="54189" x="4257675" y="4354513"/>
          <p14:tracePt t="54225" x="4257675" y="4367213"/>
          <p14:tracePt t="54296" x="4270375" y="4367213"/>
          <p14:tracePt t="54317" x="4281488" y="4367213"/>
          <p14:tracePt t="54451" x="4281488" y="4354513"/>
          <p14:tracePt t="54464" x="4281488" y="4341813"/>
          <p14:tracePt t="54486" x="4281488" y="4329113"/>
          <p14:tracePt t="54500" x="4281488" y="4316413"/>
          <p14:tracePt t="54513" x="4281488" y="4305300"/>
          <p14:tracePt t="54550" x="4281488" y="4292600"/>
          <p14:tracePt t="54564" x="4281488" y="4279900"/>
          <p14:tracePt t="55177" x="4294188" y="4279900"/>
          <p14:tracePt t="55182" x="4306888" y="4279900"/>
          <p14:tracePt t="55189" x="4319588" y="4279900"/>
          <p14:tracePt t="55196" x="4319588" y="4292600"/>
          <p14:tracePt t="55203" x="4330700" y="4292600"/>
          <p14:tracePt t="55217" x="4343400" y="4292600"/>
          <p14:tracePt t="55224" x="4343400" y="4305300"/>
          <p14:tracePt t="55231" x="4356100" y="4305300"/>
          <p14:tracePt t="55260" x="4356100" y="4316413"/>
          <p14:tracePt t="55266" x="4368800" y="4316413"/>
          <p14:tracePt t="55281" x="4368800" y="4329113"/>
          <p14:tracePt t="55747" x="4368800" y="4341813"/>
          <p14:tracePt t="55774" x="4368800" y="4354513"/>
          <p14:tracePt t="56169" x="4356100" y="4354513"/>
          <p14:tracePt t="56175" x="4356100" y="4341813"/>
          <p14:tracePt t="56302" x="4356100" y="4329113"/>
          <p14:tracePt t="56316" x="4343400" y="4329113"/>
          <p14:tracePt t="56619" x="4356100" y="4329113"/>
          <p14:tracePt t="56625" x="4356100" y="4341813"/>
          <p14:tracePt t="56632" x="4392613" y="4367213"/>
          <p14:tracePt t="56639" x="4454525" y="4427538"/>
          <p14:tracePt t="56646" x="4541838" y="4502150"/>
          <p14:tracePt t="56653" x="4676775" y="4587875"/>
          <p14:tracePt t="56660" x="4837113" y="4675188"/>
          <p14:tracePt t="56667" x="5010150" y="4737100"/>
          <p14:tracePt t="56674" x="5183188" y="4748213"/>
          <p14:tracePt t="56681" x="5330825" y="4748213"/>
          <p14:tracePt t="56688" x="5540375" y="4699000"/>
          <p14:tracePt t="56695" x="5762625" y="4637088"/>
          <p14:tracePt t="56702" x="6096000" y="4502150"/>
          <p14:tracePt t="56709" x="6564313" y="4329113"/>
          <p14:tracePt t="56716" x="7169150" y="4168775"/>
          <p14:tracePt t="56723" x="7761288" y="4044950"/>
          <p14:tracePt t="56730" x="8440738" y="3910013"/>
          <p14:tracePt t="56737" x="9118600" y="38481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79662" y="252933"/>
            <a:ext cx="4413215" cy="594129"/>
          </a:xfrm>
        </p:spPr>
        <p:txBody>
          <a:bodyPr/>
          <a:lstStyle/>
          <a:p>
            <a:r>
              <a:rPr lang="en-US" dirty="0"/>
              <a:t>Who survived?</a:t>
            </a:r>
            <a:br>
              <a:rPr lang="en-US" dirty="0"/>
            </a:br>
            <a:r>
              <a:rPr lang="en-US" sz="2000" dirty="0"/>
              <a:t>#pclass #gender</a:t>
            </a:r>
            <a:endParaRPr lang="en-US" dirty="0"/>
          </a:p>
        </p:txBody>
      </p:sp>
      <p:sp>
        <p:nvSpPr>
          <p:cNvPr id="15" name="Google Shape;229;p17">
            <a:extLst>
              <a:ext uri="{FF2B5EF4-FFF2-40B4-BE49-F238E27FC236}">
                <a16:creationId xmlns:a16="http://schemas.microsoft.com/office/drawing/2014/main" id="{1C2E1510-8751-5040-2E2E-C98E00E077C0}"/>
              </a:ext>
            </a:extLst>
          </p:cNvPr>
          <p:cNvSpPr txBox="1">
            <a:spLocks/>
          </p:cNvSpPr>
          <p:nvPr/>
        </p:nvSpPr>
        <p:spPr>
          <a:xfrm>
            <a:off x="579662" y="1070886"/>
            <a:ext cx="6743701" cy="7948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Contingency table displaying survival count between males and females depending upon their respective P-classes.</a:t>
            </a:r>
          </a:p>
        </p:txBody>
      </p:sp>
      <p:grpSp>
        <p:nvGrpSpPr>
          <p:cNvPr id="19" name="Group 18">
            <a:extLst>
              <a:ext uri="{FF2B5EF4-FFF2-40B4-BE49-F238E27FC236}">
                <a16:creationId xmlns:a16="http://schemas.microsoft.com/office/drawing/2014/main" id="{1E7DEF65-41F9-F7FC-6EE6-26791DE799A0}"/>
              </a:ext>
            </a:extLst>
          </p:cNvPr>
          <p:cNvGrpSpPr/>
          <p:nvPr/>
        </p:nvGrpSpPr>
        <p:grpSpPr>
          <a:xfrm>
            <a:off x="547909" y="2075259"/>
            <a:ext cx="4842124" cy="1154359"/>
            <a:chOff x="563786" y="1846038"/>
            <a:chExt cx="4842124" cy="1154359"/>
          </a:xfrm>
        </p:grpSpPr>
        <p:pic>
          <p:nvPicPr>
            <p:cNvPr id="8" name="Picture 7">
              <a:extLst>
                <a:ext uri="{FF2B5EF4-FFF2-40B4-BE49-F238E27FC236}">
                  <a16:creationId xmlns:a16="http://schemas.microsoft.com/office/drawing/2014/main" id="{41897F2A-E8B4-D610-BAF3-5C3A4D7CC324}"/>
                </a:ext>
              </a:extLst>
            </p:cNvPr>
            <p:cNvPicPr>
              <a:picLocks noChangeAspect="1"/>
            </p:cNvPicPr>
            <p:nvPr/>
          </p:nvPicPr>
          <p:blipFill>
            <a:blip r:embed="rId5"/>
            <a:stretch>
              <a:fillRect/>
            </a:stretch>
          </p:blipFill>
          <p:spPr>
            <a:xfrm>
              <a:off x="579662" y="2143103"/>
              <a:ext cx="4826248" cy="857294"/>
            </a:xfrm>
            <a:prstGeom prst="rect">
              <a:avLst/>
            </a:prstGeom>
          </p:spPr>
        </p:pic>
        <p:sp>
          <p:nvSpPr>
            <p:cNvPr id="16" name="Title 4">
              <a:extLst>
                <a:ext uri="{FF2B5EF4-FFF2-40B4-BE49-F238E27FC236}">
                  <a16:creationId xmlns:a16="http://schemas.microsoft.com/office/drawing/2014/main" id="{434633F7-90D3-79DD-C1EF-7AEDA73BBE51}"/>
                </a:ext>
              </a:extLst>
            </p:cNvPr>
            <p:cNvSpPr txBox="1">
              <a:spLocks/>
            </p:cNvSpPr>
            <p:nvPr/>
          </p:nvSpPr>
          <p:spPr>
            <a:xfrm>
              <a:off x="563786" y="1846038"/>
              <a:ext cx="4413215" cy="594129"/>
            </a:xfrm>
            <a:prstGeom prst="rect">
              <a:avLst/>
            </a:prstGeom>
          </p:spPr>
          <p:txBody>
            <a:bodyPr spcFirstLastPara="1" vert="horz" wrap="square" lIns="91425" tIns="91425" rIns="91425" bIns="91425" rtlCol="0" anchor="t" anchorCtr="0">
              <a:noAutofit/>
            </a:bodyPr>
            <a:lstStyle>
              <a:lvl1pPr lvl="0" algn="l" defTabSz="342900" rtl="0" eaLnBrk="1" latinLnBrk="0" hangingPunct="1">
                <a:spcBef>
                  <a:spcPts val="0"/>
                </a:spcBef>
                <a:spcAft>
                  <a:spcPts val="0"/>
                </a:spcAft>
                <a:buSzPts val="2400"/>
                <a:buNone/>
                <a:defRPr sz="2400" kern="1200">
                  <a:solidFill>
                    <a:schemeClr val="accent1"/>
                  </a:solidFill>
                  <a:latin typeface="+mj-lt"/>
                  <a:ea typeface="+mj-ea"/>
                  <a:cs typeface="+mj-cs"/>
                </a:defRPr>
              </a:lvl1pPr>
              <a:lvl2pPr lvl="1" rtl="0" eaLnBrk="1" hangingPunct="1">
                <a:spcBef>
                  <a:spcPts val="0"/>
                </a:spcBef>
                <a:spcAft>
                  <a:spcPts val="0"/>
                </a:spcAft>
                <a:buSzPts val="2400"/>
                <a:buNone/>
                <a:defRPr sz="2400">
                  <a:solidFill>
                    <a:schemeClr val="tx2"/>
                  </a:solidFill>
                </a:defRPr>
              </a:lvl2pPr>
              <a:lvl3pPr lvl="2" rtl="0" eaLnBrk="1" hangingPunct="1">
                <a:spcBef>
                  <a:spcPts val="0"/>
                </a:spcBef>
                <a:spcAft>
                  <a:spcPts val="0"/>
                </a:spcAft>
                <a:buSzPts val="2400"/>
                <a:buNone/>
                <a:defRPr sz="2400">
                  <a:solidFill>
                    <a:schemeClr val="tx2"/>
                  </a:solidFill>
                </a:defRPr>
              </a:lvl3pPr>
              <a:lvl4pPr lvl="3" rtl="0" eaLnBrk="1" hangingPunct="1">
                <a:spcBef>
                  <a:spcPts val="0"/>
                </a:spcBef>
                <a:spcAft>
                  <a:spcPts val="0"/>
                </a:spcAft>
                <a:buSzPts val="2400"/>
                <a:buNone/>
                <a:defRPr sz="2400">
                  <a:solidFill>
                    <a:schemeClr val="tx2"/>
                  </a:solidFill>
                </a:defRPr>
              </a:lvl4pPr>
              <a:lvl5pPr lvl="4" rtl="0" eaLnBrk="1" hangingPunct="1">
                <a:spcBef>
                  <a:spcPts val="0"/>
                </a:spcBef>
                <a:spcAft>
                  <a:spcPts val="0"/>
                </a:spcAft>
                <a:buSzPts val="2400"/>
                <a:buNone/>
                <a:defRPr sz="2400">
                  <a:solidFill>
                    <a:schemeClr val="tx2"/>
                  </a:solidFill>
                </a:defRPr>
              </a:lvl5pPr>
              <a:lvl6pPr lvl="5" rtl="0" eaLnBrk="1" hangingPunct="1">
                <a:spcBef>
                  <a:spcPts val="0"/>
                </a:spcBef>
                <a:spcAft>
                  <a:spcPts val="0"/>
                </a:spcAft>
                <a:buSzPts val="2400"/>
                <a:buNone/>
                <a:defRPr sz="2400">
                  <a:solidFill>
                    <a:schemeClr val="tx2"/>
                  </a:solidFill>
                </a:defRPr>
              </a:lvl6pPr>
              <a:lvl7pPr lvl="6" rtl="0" eaLnBrk="1" hangingPunct="1">
                <a:spcBef>
                  <a:spcPts val="0"/>
                </a:spcBef>
                <a:spcAft>
                  <a:spcPts val="0"/>
                </a:spcAft>
                <a:buSzPts val="2400"/>
                <a:buNone/>
                <a:defRPr sz="2400">
                  <a:solidFill>
                    <a:schemeClr val="tx2"/>
                  </a:solidFill>
                </a:defRPr>
              </a:lvl7pPr>
              <a:lvl8pPr lvl="7" rtl="0" eaLnBrk="1" hangingPunct="1">
                <a:spcBef>
                  <a:spcPts val="0"/>
                </a:spcBef>
                <a:spcAft>
                  <a:spcPts val="0"/>
                </a:spcAft>
                <a:buSzPts val="2400"/>
                <a:buNone/>
                <a:defRPr sz="2400">
                  <a:solidFill>
                    <a:schemeClr val="tx2"/>
                  </a:solidFill>
                </a:defRPr>
              </a:lvl8pPr>
              <a:lvl9pPr lvl="8" rtl="0" eaLnBrk="1" hangingPunct="1">
                <a:spcBef>
                  <a:spcPts val="0"/>
                </a:spcBef>
                <a:spcAft>
                  <a:spcPts val="0"/>
                </a:spcAft>
                <a:buSzPts val="2400"/>
                <a:buNone/>
                <a:defRPr sz="2400">
                  <a:solidFill>
                    <a:schemeClr val="tx2"/>
                  </a:solidFill>
                </a:defRPr>
              </a:lvl9pPr>
            </a:lstStyle>
            <a:p>
              <a:r>
                <a:rPr lang="en-US" sz="1800" dirty="0"/>
                <a:t>Raw data</a:t>
              </a:r>
            </a:p>
          </p:txBody>
        </p:sp>
      </p:grpSp>
      <p:grpSp>
        <p:nvGrpSpPr>
          <p:cNvPr id="11" name="Group 10">
            <a:extLst>
              <a:ext uri="{FF2B5EF4-FFF2-40B4-BE49-F238E27FC236}">
                <a16:creationId xmlns:a16="http://schemas.microsoft.com/office/drawing/2014/main" id="{C9196EB8-F251-BA65-B933-AB9C255ED712}"/>
              </a:ext>
            </a:extLst>
          </p:cNvPr>
          <p:cNvGrpSpPr/>
          <p:nvPr/>
        </p:nvGrpSpPr>
        <p:grpSpPr>
          <a:xfrm>
            <a:off x="547908" y="3439142"/>
            <a:ext cx="4858002" cy="1198812"/>
            <a:chOff x="563784" y="3080613"/>
            <a:chExt cx="4858002" cy="1198812"/>
          </a:xfrm>
        </p:grpSpPr>
        <p:pic>
          <p:nvPicPr>
            <p:cNvPr id="6" name="Picture 5">
              <a:extLst>
                <a:ext uri="{FF2B5EF4-FFF2-40B4-BE49-F238E27FC236}">
                  <a16:creationId xmlns:a16="http://schemas.microsoft.com/office/drawing/2014/main" id="{8FAA32EC-A1F5-0B8E-62D5-275F670381D6}"/>
                </a:ext>
              </a:extLst>
            </p:cNvPr>
            <p:cNvPicPr>
              <a:picLocks noChangeAspect="1"/>
            </p:cNvPicPr>
            <p:nvPr/>
          </p:nvPicPr>
          <p:blipFill>
            <a:blip r:embed="rId6"/>
            <a:stretch>
              <a:fillRect/>
            </a:stretch>
          </p:blipFill>
          <p:spPr>
            <a:xfrm>
              <a:off x="563786" y="3377679"/>
              <a:ext cx="4858000" cy="901746"/>
            </a:xfrm>
            <a:prstGeom prst="rect">
              <a:avLst/>
            </a:prstGeom>
          </p:spPr>
        </p:pic>
        <p:sp>
          <p:nvSpPr>
            <p:cNvPr id="18" name="Title 4">
              <a:extLst>
                <a:ext uri="{FF2B5EF4-FFF2-40B4-BE49-F238E27FC236}">
                  <a16:creationId xmlns:a16="http://schemas.microsoft.com/office/drawing/2014/main" id="{8B62A822-D051-AC5A-16CF-107BEFEB6DF2}"/>
                </a:ext>
              </a:extLst>
            </p:cNvPr>
            <p:cNvSpPr txBox="1">
              <a:spLocks/>
            </p:cNvSpPr>
            <p:nvPr/>
          </p:nvSpPr>
          <p:spPr>
            <a:xfrm>
              <a:off x="563784" y="3080613"/>
              <a:ext cx="4413215" cy="594129"/>
            </a:xfrm>
            <a:prstGeom prst="rect">
              <a:avLst/>
            </a:prstGeom>
          </p:spPr>
          <p:txBody>
            <a:bodyPr spcFirstLastPara="1" vert="horz" wrap="square" lIns="91425" tIns="91425" rIns="91425" bIns="91425" rtlCol="0" anchor="t" anchorCtr="0">
              <a:noAutofit/>
            </a:bodyPr>
            <a:lstStyle>
              <a:lvl1pPr lvl="0" algn="l" defTabSz="342900" rtl="0" eaLnBrk="1" latinLnBrk="0" hangingPunct="1">
                <a:spcBef>
                  <a:spcPts val="0"/>
                </a:spcBef>
                <a:spcAft>
                  <a:spcPts val="0"/>
                </a:spcAft>
                <a:buSzPts val="2400"/>
                <a:buNone/>
                <a:defRPr sz="2400" kern="1200">
                  <a:solidFill>
                    <a:schemeClr val="accent1"/>
                  </a:solidFill>
                  <a:latin typeface="+mj-lt"/>
                  <a:ea typeface="+mj-ea"/>
                  <a:cs typeface="+mj-cs"/>
                </a:defRPr>
              </a:lvl1pPr>
              <a:lvl2pPr lvl="1" rtl="0" eaLnBrk="1" hangingPunct="1">
                <a:spcBef>
                  <a:spcPts val="0"/>
                </a:spcBef>
                <a:spcAft>
                  <a:spcPts val="0"/>
                </a:spcAft>
                <a:buSzPts val="2400"/>
                <a:buNone/>
                <a:defRPr sz="2400">
                  <a:solidFill>
                    <a:schemeClr val="tx2"/>
                  </a:solidFill>
                </a:defRPr>
              </a:lvl2pPr>
              <a:lvl3pPr lvl="2" rtl="0" eaLnBrk="1" hangingPunct="1">
                <a:spcBef>
                  <a:spcPts val="0"/>
                </a:spcBef>
                <a:spcAft>
                  <a:spcPts val="0"/>
                </a:spcAft>
                <a:buSzPts val="2400"/>
                <a:buNone/>
                <a:defRPr sz="2400">
                  <a:solidFill>
                    <a:schemeClr val="tx2"/>
                  </a:solidFill>
                </a:defRPr>
              </a:lvl3pPr>
              <a:lvl4pPr lvl="3" rtl="0" eaLnBrk="1" hangingPunct="1">
                <a:spcBef>
                  <a:spcPts val="0"/>
                </a:spcBef>
                <a:spcAft>
                  <a:spcPts val="0"/>
                </a:spcAft>
                <a:buSzPts val="2400"/>
                <a:buNone/>
                <a:defRPr sz="2400">
                  <a:solidFill>
                    <a:schemeClr val="tx2"/>
                  </a:solidFill>
                </a:defRPr>
              </a:lvl4pPr>
              <a:lvl5pPr lvl="4" rtl="0" eaLnBrk="1" hangingPunct="1">
                <a:spcBef>
                  <a:spcPts val="0"/>
                </a:spcBef>
                <a:spcAft>
                  <a:spcPts val="0"/>
                </a:spcAft>
                <a:buSzPts val="2400"/>
                <a:buNone/>
                <a:defRPr sz="2400">
                  <a:solidFill>
                    <a:schemeClr val="tx2"/>
                  </a:solidFill>
                </a:defRPr>
              </a:lvl5pPr>
              <a:lvl6pPr lvl="5" rtl="0" eaLnBrk="1" hangingPunct="1">
                <a:spcBef>
                  <a:spcPts val="0"/>
                </a:spcBef>
                <a:spcAft>
                  <a:spcPts val="0"/>
                </a:spcAft>
                <a:buSzPts val="2400"/>
                <a:buNone/>
                <a:defRPr sz="2400">
                  <a:solidFill>
                    <a:schemeClr val="tx2"/>
                  </a:solidFill>
                </a:defRPr>
              </a:lvl6pPr>
              <a:lvl7pPr lvl="6" rtl="0" eaLnBrk="1" hangingPunct="1">
                <a:spcBef>
                  <a:spcPts val="0"/>
                </a:spcBef>
                <a:spcAft>
                  <a:spcPts val="0"/>
                </a:spcAft>
                <a:buSzPts val="2400"/>
                <a:buNone/>
                <a:defRPr sz="2400">
                  <a:solidFill>
                    <a:schemeClr val="tx2"/>
                  </a:solidFill>
                </a:defRPr>
              </a:lvl7pPr>
              <a:lvl8pPr lvl="7" rtl="0" eaLnBrk="1" hangingPunct="1">
                <a:spcBef>
                  <a:spcPts val="0"/>
                </a:spcBef>
                <a:spcAft>
                  <a:spcPts val="0"/>
                </a:spcAft>
                <a:buSzPts val="2400"/>
                <a:buNone/>
                <a:defRPr sz="2400">
                  <a:solidFill>
                    <a:schemeClr val="tx2"/>
                  </a:solidFill>
                </a:defRPr>
              </a:lvl8pPr>
              <a:lvl9pPr lvl="8" rtl="0" eaLnBrk="1" hangingPunct="1">
                <a:spcBef>
                  <a:spcPts val="0"/>
                </a:spcBef>
                <a:spcAft>
                  <a:spcPts val="0"/>
                </a:spcAft>
                <a:buSzPts val="2400"/>
                <a:buNone/>
                <a:defRPr sz="2400">
                  <a:solidFill>
                    <a:schemeClr val="tx2"/>
                  </a:solidFill>
                </a:defRPr>
              </a:lvl9pPr>
            </a:lstStyle>
            <a:p>
              <a:r>
                <a:rPr lang="en-US" sz="1800" dirty="0"/>
                <a:t>Percentage conversion</a:t>
              </a:r>
            </a:p>
          </p:txBody>
        </p:sp>
      </p:grpSp>
      <p:pic>
        <p:nvPicPr>
          <p:cNvPr id="2" name="Audio 1">
            <a:hlinkClick r:id="" action="ppaction://media"/>
            <a:extLst>
              <a:ext uri="{FF2B5EF4-FFF2-40B4-BE49-F238E27FC236}">
                <a16:creationId xmlns:a16="http://schemas.microsoft.com/office/drawing/2014/main" id="{D9267F6F-BB38-1BD9-51DC-BA00D0268D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397729816"/>
      </p:ext>
    </p:extLst>
  </p:cSld>
  <p:clrMapOvr>
    <a:masterClrMapping/>
  </p:clrMapOvr>
  <mc:AlternateContent xmlns:mc="http://schemas.openxmlformats.org/markup-compatibility/2006" xmlns:p14="http://schemas.microsoft.com/office/powerpoint/2010/main">
    <mc:Choice Requires="p14">
      <p:transition spd="slow" p14:dur="2000" advTm="29801"/>
    </mc:Choice>
    <mc:Fallback xmlns="">
      <p:transition spd="slow" advTm="29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92" x="8686800" y="3367088"/>
          <p14:tracePt t="1499" x="8366125" y="3392488"/>
          <p14:tracePt t="1506" x="8120063" y="3441700"/>
          <p14:tracePt t="1513" x="7921625" y="3503613"/>
          <p14:tracePt t="1520" x="7799388" y="3503613"/>
          <p14:tracePt t="1527" x="7712075" y="3514725"/>
          <p14:tracePt t="1534" x="7675563" y="3514725"/>
          <p14:tracePt t="1542" x="7650163" y="3514725"/>
          <p14:tracePt t="1548" x="7650163" y="3503613"/>
          <p14:tracePt t="1556" x="7639050" y="3490913"/>
          <p14:tracePt t="1563" x="7639050" y="3478213"/>
          <p14:tracePt t="1570" x="7639050" y="3465513"/>
          <p14:tracePt t="1576" x="7639050" y="3454400"/>
          <p14:tracePt t="1584" x="7639050" y="3441700"/>
          <p14:tracePt t="1590" x="7639050" y="3429000"/>
          <p14:tracePt t="1853" x="7440613" y="3330575"/>
          <p14:tracePt t="1858" x="7181850" y="3243263"/>
          <p14:tracePt t="1865" x="7008813" y="3206750"/>
          <p14:tracePt t="1872" x="6897688" y="3194050"/>
          <p14:tracePt t="1879" x="6811963" y="3157538"/>
          <p14:tracePt t="1886" x="6737350" y="3144838"/>
          <p14:tracePt t="1893" x="6675438" y="3133725"/>
          <p14:tracePt t="1900" x="6602413" y="3108325"/>
          <p14:tracePt t="1907" x="6515100" y="3082925"/>
          <p14:tracePt t="1914" x="6354763" y="3022600"/>
          <p14:tracePt t="1921" x="6181725" y="2935288"/>
          <p14:tracePt t="1928" x="5972175" y="2862263"/>
          <p14:tracePt t="1935" x="5749925" y="2751138"/>
          <p14:tracePt t="1942" x="5540375" y="2627313"/>
          <p14:tracePt t="1950" x="5356225" y="2552700"/>
          <p14:tracePt t="1956" x="5219700" y="2479675"/>
          <p14:tracePt t="1963" x="5157788" y="2441575"/>
          <p14:tracePt t="1971" x="5121275" y="2430463"/>
          <p14:tracePt t="1978" x="5095875" y="2405063"/>
          <p14:tracePt t="1985" x="5059363" y="2405063"/>
          <p14:tracePt t="1992" x="5033963" y="2392363"/>
          <p14:tracePt t="1999" x="5010150" y="2381250"/>
          <p14:tracePt t="2007" x="4984750" y="2368550"/>
          <p14:tracePt t="2013" x="4960938" y="2355850"/>
          <p14:tracePt t="2020" x="4935538" y="2343150"/>
          <p14:tracePt t="2027" x="4873625" y="2330450"/>
          <p14:tracePt t="2034" x="4813300" y="2306638"/>
          <p14:tracePt t="2041" x="4713288" y="2281238"/>
          <p14:tracePt t="2049" x="4552950" y="2232025"/>
          <p14:tracePt t="2055" x="4405313" y="2182813"/>
          <p14:tracePt t="2063" x="4270375" y="2159000"/>
          <p14:tracePt t="2070" x="4208463" y="2133600"/>
          <p14:tracePt t="2076" x="4159250" y="2120900"/>
          <p14:tracePt t="2084" x="4110038" y="2109788"/>
          <p14:tracePt t="2091" x="4110038" y="2097088"/>
          <p14:tracePt t="2097" x="4084638" y="2084388"/>
          <p14:tracePt t="2104" x="4071938" y="2084388"/>
          <p14:tracePt t="2111" x="4059238" y="2071688"/>
          <p14:tracePt t="2118" x="4048125" y="2060575"/>
          <p14:tracePt t="2126" x="4022725" y="2060575"/>
          <p14:tracePt t="2132" x="3998913" y="2047875"/>
          <p14:tracePt t="2140" x="3960813" y="2035175"/>
          <p14:tracePt t="2147" x="3937000" y="2022475"/>
          <p14:tracePt t="2154" x="3875088" y="2009775"/>
          <p14:tracePt t="2160" x="3836988" y="1998663"/>
          <p14:tracePt t="2167" x="3800475" y="1998663"/>
          <p14:tracePt t="2175" x="3738563" y="1973263"/>
          <p14:tracePt t="2182" x="3689350" y="1960563"/>
          <p14:tracePt t="2190" x="3627438" y="1949450"/>
          <p14:tracePt t="2196" x="3565525" y="1936750"/>
          <p14:tracePt t="2203" x="3529013" y="1936750"/>
          <p14:tracePt t="2210" x="3492500" y="1936750"/>
          <p14:tracePt t="2217" x="3455988" y="1936750"/>
          <p14:tracePt t="2224" x="3417888" y="1936750"/>
          <p14:tracePt t="2231" x="3368675" y="1924050"/>
          <p14:tracePt t="2238" x="3332163" y="1924050"/>
          <p14:tracePt t="2245" x="3294063" y="1911350"/>
          <p14:tracePt t="2252" x="3257550" y="1911350"/>
          <p14:tracePt t="2259" x="3208338" y="1900238"/>
          <p14:tracePt t="2266" x="3171825" y="1900238"/>
          <p14:tracePt t="2273" x="3133725" y="1900238"/>
          <p14:tracePt t="2280" x="3097213" y="1887538"/>
          <p14:tracePt t="2288" x="3073400" y="1887538"/>
          <p14:tracePt t="2295" x="3048000" y="1874838"/>
          <p14:tracePt t="2302" x="3022600" y="1862138"/>
          <p14:tracePt t="2309" x="3011488" y="1862138"/>
          <p14:tracePt t="2315" x="2998788" y="1862138"/>
          <p14:tracePt t="2324" x="2986088" y="1862138"/>
          <p14:tracePt t="2330" x="2973388" y="1862138"/>
          <p14:tracePt t="2351" x="2962275" y="1862138"/>
          <p14:tracePt t="2366" x="2949575" y="1862138"/>
          <p14:tracePt t="2916" x="3022600" y="1862138"/>
          <p14:tracePt t="2922" x="3171825" y="1862138"/>
          <p14:tracePt t="2928" x="3319463" y="1862138"/>
          <p14:tracePt t="2935" x="3467100" y="1862138"/>
          <p14:tracePt t="2943" x="3616325" y="1862138"/>
          <p14:tracePt t="2949" x="3689350" y="1862138"/>
          <p14:tracePt t="2956" x="3776663" y="1862138"/>
          <p14:tracePt t="2963" x="3787775" y="1862138"/>
          <p14:tracePt t="2970" x="3813175" y="1862138"/>
          <p14:tracePt t="3106" x="3800475" y="1862138"/>
          <p14:tracePt t="3126" x="3787775" y="1862138"/>
          <p14:tracePt t="3141" x="3776663" y="1862138"/>
          <p14:tracePt t="3155" x="3763963" y="1862138"/>
          <p14:tracePt t="3175" x="3751263" y="1862138"/>
          <p14:tracePt t="3275" x="3763963" y="1862138"/>
          <p14:tracePt t="3288" x="3776663" y="1862138"/>
          <p14:tracePt t="3302" x="3787775" y="1862138"/>
          <p14:tracePt t="3324" x="3800475" y="1862138"/>
          <p14:tracePt t="3337" x="3813175" y="1862138"/>
          <p14:tracePt t="3365" x="3825875" y="1862138"/>
          <p14:tracePt t="3372" x="3849688" y="1862138"/>
          <p14:tracePt t="3379" x="3887788" y="1862138"/>
          <p14:tracePt t="3385" x="3960813" y="1862138"/>
          <p14:tracePt t="3393" x="4059238" y="1862138"/>
          <p14:tracePt t="3400" x="4170363" y="1862138"/>
          <p14:tracePt t="3407" x="4270375" y="1862138"/>
          <p14:tracePt t="3414" x="4343400" y="1862138"/>
          <p14:tracePt t="3421" x="4418013" y="1862138"/>
          <p14:tracePt t="3440" x="4516438" y="1874838"/>
          <p14:tracePt t="3443" x="4552950" y="1874838"/>
          <p14:tracePt t="3449" x="4565650" y="1874838"/>
          <p14:tracePt t="3456" x="4578350" y="1874838"/>
          <p14:tracePt t="3463" x="4591050" y="1874838"/>
          <p14:tracePt t="3477" x="4602163" y="1874838"/>
          <p14:tracePt t="3499" x="4614863" y="1874838"/>
          <p14:tracePt t="3513" x="4627563" y="1874838"/>
          <p14:tracePt t="3563" x="4627563" y="1887538"/>
          <p14:tracePt t="3569" x="4640263" y="1887538"/>
          <p14:tracePt t="3583" x="4652963" y="1887538"/>
          <p14:tracePt t="11638" x="5121275" y="1973263"/>
          <p14:tracePt t="11644" x="5664200" y="2097088"/>
          <p14:tracePt t="11651" x="6121400" y="2208213"/>
          <p14:tracePt t="11657" x="6478588" y="2306638"/>
          <p14:tracePt t="11664" x="6786563" y="2430463"/>
          <p14:tracePt t="11672" x="6996113" y="2490788"/>
          <p14:tracePt t="11678" x="7132638" y="2565400"/>
          <p14:tracePt t="11686" x="7243763" y="2640013"/>
          <p14:tracePt t="11693" x="7280275" y="2689225"/>
          <p14:tracePt t="11700" x="7305675" y="2713038"/>
          <p14:tracePt t="11707" x="7305675" y="2725738"/>
          <p14:tracePt t="11771" x="7292975" y="2725738"/>
          <p14:tracePt t="11793" x="7280275" y="2738438"/>
          <p14:tracePt t="11819" x="7267575" y="2738438"/>
          <p14:tracePt t="11849" x="7256463" y="2751138"/>
          <p14:tracePt t="11863" x="7243763" y="2751138"/>
          <p14:tracePt t="11868" x="7243763" y="2762250"/>
          <p14:tracePt t="11875" x="7231063" y="2762250"/>
          <p14:tracePt t="13489" x="7231063" y="2774950"/>
          <p14:tracePt t="13588" x="7231063" y="2787650"/>
          <p14:tracePt t="15897" x="7231063" y="2800350"/>
          <p14:tracePt t="18101" x="7107238" y="2800350"/>
          <p14:tracePt t="18106" x="6985000" y="2800350"/>
          <p14:tracePt t="18113" x="6910388" y="2800350"/>
          <p14:tracePt t="18120" x="6811963" y="2800350"/>
          <p14:tracePt t="18127" x="6713538" y="2800350"/>
          <p14:tracePt t="18134" x="6553200" y="2824163"/>
          <p14:tracePt t="18141" x="6354763" y="2849563"/>
          <p14:tracePt t="18148" x="6083300" y="2886075"/>
          <p14:tracePt t="18155" x="5688013" y="2960688"/>
          <p14:tracePt t="18163" x="5416550" y="3082925"/>
          <p14:tracePt t="18170" x="5183188" y="3182938"/>
          <p14:tracePt t="18176" x="4824413" y="3305175"/>
          <p14:tracePt t="18183" x="4491038" y="3454400"/>
          <p14:tracePt t="18190" x="4306888" y="3540125"/>
          <p14:tracePt t="18197" x="4110038" y="3663950"/>
          <p14:tracePt t="18205" x="3898900" y="3786188"/>
          <p14:tracePt t="18212" x="3714750" y="3860800"/>
          <p14:tracePt t="18218" x="3529013" y="3971925"/>
          <p14:tracePt t="18226" x="3443288" y="4033838"/>
          <p14:tracePt t="18233" x="3381375" y="4083050"/>
          <p14:tracePt t="18240" x="3319463" y="4132263"/>
          <p14:tracePt t="18247" x="3270250" y="4181475"/>
          <p14:tracePt t="18255" x="3233738" y="4217988"/>
          <p14:tracePt t="18261" x="3184525" y="4243388"/>
          <p14:tracePt t="18268" x="3146425" y="4279900"/>
          <p14:tracePt t="18275" x="3122613" y="4316413"/>
          <p14:tracePt t="18282" x="3084513" y="4329113"/>
          <p14:tracePt t="18289" x="3048000" y="4354513"/>
          <p14:tracePt t="18297" x="3022600" y="4367213"/>
          <p14:tracePt t="18304" x="2998788" y="4391025"/>
          <p14:tracePt t="18311" x="2973388" y="4403725"/>
          <p14:tracePt t="18317" x="2962275" y="4403725"/>
          <p14:tracePt t="18324" x="2949575" y="4416425"/>
          <p14:tracePt t="18331" x="2936875" y="4416425"/>
          <p14:tracePt t="18338" x="2924175" y="4427538"/>
          <p14:tracePt t="18346" x="2911475" y="4427538"/>
          <p14:tracePt t="18353" x="2887663" y="4440238"/>
          <p14:tracePt t="18360" x="2851150" y="4440238"/>
          <p14:tracePt t="18367" x="2825750" y="4452938"/>
          <p14:tracePt t="18373" x="2789238" y="4465638"/>
          <p14:tracePt t="18380" x="2740025" y="4476750"/>
          <p14:tracePt t="18388" x="2690813" y="4476750"/>
          <p14:tracePt t="18395" x="2628900" y="4489450"/>
          <p14:tracePt t="18402" x="2590800" y="4489450"/>
          <p14:tracePt t="18409" x="2530475" y="4489450"/>
          <p14:tracePt t="18416" x="2479675" y="4476750"/>
          <p14:tracePt t="18423" x="2430463" y="4465638"/>
          <p14:tracePt t="18430" x="2393950" y="4452938"/>
          <p14:tracePt t="18438" x="2357438" y="4440238"/>
          <p14:tracePt t="18444" x="2332038" y="4416425"/>
          <p14:tracePt t="18451" x="2282825" y="4403725"/>
          <p14:tracePt t="18458" x="2246313" y="4367213"/>
          <p14:tracePt t="18465" x="2208213" y="4354513"/>
          <p14:tracePt t="18472" x="2147888" y="4316413"/>
          <p14:tracePt t="18479" x="2060575" y="4279900"/>
          <p14:tracePt t="18486" x="1998663" y="4243388"/>
          <p14:tracePt t="18493" x="1863725" y="4168775"/>
          <p14:tracePt t="18500" x="1752600" y="4057650"/>
          <p14:tracePt t="18507" x="1641475" y="3959225"/>
          <p14:tracePt t="18514" x="1517650" y="3848100"/>
          <p14:tracePt t="18522" x="1443038" y="3736975"/>
          <p14:tracePt t="18529" x="1382713" y="3651250"/>
          <p14:tracePt t="18536" x="1320800" y="3563938"/>
          <p14:tracePt t="18543" x="1295400" y="3503613"/>
          <p14:tracePt t="18550" x="1258888" y="3416300"/>
          <p14:tracePt t="18557" x="1233488" y="3354388"/>
          <p14:tracePt t="18564" x="1209675" y="3268663"/>
          <p14:tracePt t="18571" x="1184275" y="3232150"/>
          <p14:tracePt t="18578" x="1171575" y="3170238"/>
          <p14:tracePt t="18585" x="1171575" y="3157538"/>
          <p14:tracePt t="18592" x="1160463" y="3121025"/>
          <p14:tracePt t="18599" x="1160463" y="3108325"/>
          <p14:tracePt t="18606" x="1160463" y="3082925"/>
          <p14:tracePt t="18613" x="1160463" y="3059113"/>
          <p14:tracePt t="18621" x="1160463" y="3009900"/>
          <p14:tracePt t="18627" x="1160463" y="2973388"/>
          <p14:tracePt t="18634" x="1171575" y="2922588"/>
          <p14:tracePt t="18641" x="1184275" y="2862263"/>
          <p14:tracePt t="18648" x="1222375" y="2800350"/>
          <p14:tracePt t="18655" x="1233488" y="2762250"/>
          <p14:tracePt t="18662" x="1246188" y="2713038"/>
          <p14:tracePt t="18669" x="1258888" y="2689225"/>
          <p14:tracePt t="18677" x="1271588" y="2689225"/>
          <p14:tracePt t="18690" x="1271588" y="2676525"/>
          <p14:tracePt t="18762" x="1271588" y="2689225"/>
          <p14:tracePt t="18768" x="1271588" y="2701925"/>
          <p14:tracePt t="18782" x="1271588" y="2713038"/>
          <p14:tracePt t="18789" x="1271588" y="2725738"/>
          <p14:tracePt t="18796" x="1271588" y="2738438"/>
          <p14:tracePt t="18811" x="1271588" y="2751138"/>
          <p14:tracePt t="18818" x="1271588" y="2762250"/>
          <p14:tracePt t="18824" x="1271588" y="2774950"/>
          <p14:tracePt t="18839" x="1271588" y="2787650"/>
          <p14:tracePt t="18846" x="1271588" y="2813050"/>
          <p14:tracePt t="18853" x="1271588" y="2824163"/>
          <p14:tracePt t="18859" x="1282700" y="2824163"/>
          <p14:tracePt t="18866" x="1282700" y="2849563"/>
          <p14:tracePt t="18881" x="1282700" y="2862263"/>
          <p14:tracePt t="18887" x="1282700" y="2873375"/>
          <p14:tracePt t="18895" x="1295400" y="2886075"/>
          <p14:tracePt t="18909" x="1308100" y="2898775"/>
          <p14:tracePt t="18916" x="1320800" y="2911475"/>
          <p14:tracePt t="18923" x="1382713" y="2947988"/>
          <p14:tracePt t="18930" x="1468438" y="2984500"/>
          <p14:tracePt t="18938" x="1579563" y="3059113"/>
          <p14:tracePt t="18944" x="1739900" y="3157538"/>
          <p14:tracePt t="18951" x="1900238" y="3219450"/>
          <p14:tracePt t="18958" x="2047875" y="3281363"/>
          <p14:tracePt t="18965" x="2208213" y="3317875"/>
          <p14:tracePt t="18972" x="2381250" y="3354388"/>
          <p14:tracePt t="18979" x="2579688" y="3367088"/>
          <p14:tracePt t="18986" x="2801938" y="3367088"/>
          <p14:tracePt t="18993" x="3048000" y="3367088"/>
          <p14:tracePt t="19000" x="3344863" y="3367088"/>
          <p14:tracePt t="19007" x="3665538" y="3392488"/>
          <p14:tracePt t="19014" x="3937000" y="3392488"/>
          <p14:tracePt t="19021" x="4159250" y="3416300"/>
          <p14:tracePt t="19028" x="4306888" y="3416300"/>
          <p14:tracePt t="19035" x="4430713" y="3416300"/>
          <p14:tracePt t="19042" x="4529138" y="3416300"/>
          <p14:tracePt t="19049" x="4627563" y="3416300"/>
          <p14:tracePt t="19056" x="4689475" y="3392488"/>
          <p14:tracePt t="19063" x="4751388" y="3392488"/>
          <p14:tracePt t="19071" x="4787900" y="3392488"/>
          <p14:tracePt t="19078" x="4824413" y="3379788"/>
          <p14:tracePt t="19085" x="4862513" y="3367088"/>
          <p14:tracePt t="19092" x="4886325" y="3354388"/>
          <p14:tracePt t="19099" x="4899025" y="3354388"/>
          <p14:tracePt t="19106" x="4911725" y="3343275"/>
          <p14:tracePt t="19120" x="4911725" y="3330575"/>
          <p14:tracePt t="19149" x="4911725" y="3317875"/>
          <p14:tracePt t="19156" x="4899025" y="3281363"/>
          <p14:tracePt t="19162" x="4813300" y="3194050"/>
          <p14:tracePt t="19170" x="4702175" y="3095625"/>
          <p14:tracePt t="19176" x="4454525" y="2922588"/>
          <p14:tracePt t="19183" x="3924300" y="2676525"/>
          <p14:tracePt t="19190" x="3467100" y="2503488"/>
          <p14:tracePt t="19197" x="3208338" y="2430463"/>
          <p14:tracePt t="19204" x="3011488" y="2430463"/>
          <p14:tracePt t="19211" x="2862263" y="2441575"/>
          <p14:tracePt t="19218" x="2763838" y="2454275"/>
          <p14:tracePt t="19225" x="2652713" y="2516188"/>
          <p14:tracePt t="19232" x="2492375" y="2578100"/>
          <p14:tracePt t="19240" x="2332038" y="2676525"/>
          <p14:tracePt t="19246" x="2135188" y="2813050"/>
          <p14:tracePt t="19255" x="1912938" y="2984500"/>
          <p14:tracePt t="19261" x="1628775" y="3281363"/>
          <p14:tracePt t="19268" x="1431925" y="3576638"/>
          <p14:tracePt t="19275" x="1271588" y="3824288"/>
          <p14:tracePt t="19282" x="1184275" y="4057650"/>
          <p14:tracePt t="19289" x="1135063" y="4367213"/>
          <p14:tracePt t="19296" x="1135063" y="4637088"/>
          <p14:tracePt t="19303" x="1171575" y="4921250"/>
          <p14:tracePt t="19416" x="3011488" y="4957763"/>
          <p14:tracePt t="19422" x="3109913" y="4797425"/>
          <p14:tracePt t="19430" x="3208338" y="4649788"/>
          <p14:tracePt t="19438" x="3270250" y="4489450"/>
          <p14:tracePt t="19444" x="3294063" y="4391025"/>
          <p14:tracePt t="19455" x="3282950" y="4305300"/>
          <p14:tracePt t="19457" x="3257550" y="4217988"/>
          <p14:tracePt t="19465" x="3184525" y="4156075"/>
          <p14:tracePt t="19472" x="3097213" y="4083050"/>
          <p14:tracePt t="19479" x="2936875" y="4008438"/>
          <p14:tracePt t="19486" x="2714625" y="3946525"/>
          <p14:tracePt t="19493" x="2368550" y="3922713"/>
          <p14:tracePt t="19500" x="2060575" y="3922713"/>
          <p14:tracePt t="19507" x="1703388" y="3935413"/>
          <p14:tracePt t="19514" x="1246188" y="4044950"/>
          <p14:tracePt t="19521" x="814388" y="4132263"/>
          <p14:tracePt t="19528" x="407988" y="4230688"/>
          <p14:tracePt t="19669" x="3898900" y="4848225"/>
          <p14:tracePt t="19676" x="4343400" y="4576763"/>
          <p14:tracePt t="19683" x="4738688" y="4354513"/>
          <p14:tracePt t="19690" x="5033963" y="4181475"/>
          <p14:tracePt t="19697" x="5219700" y="4057650"/>
          <p14:tracePt t="19704" x="5392738" y="3959225"/>
          <p14:tracePt t="19711" x="5491163" y="3884613"/>
          <p14:tracePt t="19718" x="5516563" y="3873500"/>
          <p14:tracePt t="19725" x="5516563" y="3860800"/>
          <p14:tracePt t="19740" x="5478463" y="3860800"/>
          <p14:tracePt t="19746" x="5318125" y="3860800"/>
          <p14:tracePt t="19754" x="4873625" y="3835400"/>
          <p14:tracePt t="19760" x="3727450" y="3835400"/>
          <p14:tracePt t="19768" x="2665413" y="3835400"/>
          <p14:tracePt t="19774" x="1801813" y="3897313"/>
          <p14:tracePt t="19781" x="1184275" y="3959225"/>
          <p14:tracePt t="19788" x="690563" y="4044950"/>
          <p14:tracePt t="19796" x="444500" y="4106863"/>
          <p14:tracePt t="19803" x="307975" y="4144963"/>
          <p14:tracePt t="19810" x="246063" y="4168775"/>
          <p14:tracePt t="19817" x="246063" y="4181475"/>
          <p14:tracePt t="19860" x="258763" y="4205288"/>
          <p14:tracePt t="19867" x="307975" y="4267200"/>
          <p14:tracePt t="19874" x="419100" y="4367213"/>
          <p14:tracePt t="19880" x="604838" y="4502150"/>
          <p14:tracePt t="19888" x="1023938" y="4737100"/>
          <p14:tracePt t="19894" x="1814513" y="4908550"/>
          <p14:tracePt t="19901" x="2628900" y="4946650"/>
          <p14:tracePt t="19908" x="3306763" y="4897438"/>
          <p14:tracePt t="19915" x="3986213" y="4760913"/>
          <p14:tracePt t="19923" x="4689475" y="4600575"/>
          <p14:tracePt t="19930" x="5294313" y="4403725"/>
          <p14:tracePt t="19937" x="5886450" y="4243388"/>
          <p14:tracePt t="19943" x="6292850" y="4144963"/>
          <p14:tracePt t="19950" x="6491288" y="4057650"/>
          <p14:tracePt t="19958" x="6651625" y="3995738"/>
          <p14:tracePt t="19965" x="6737350" y="3946525"/>
          <p14:tracePt t="19972" x="6762750" y="3935413"/>
          <p14:tracePt t="19979" x="6762750" y="3922713"/>
          <p14:tracePt t="19993" x="6750050" y="3922713"/>
          <p14:tracePt t="20000" x="6713538" y="3922713"/>
          <p14:tracePt t="20007" x="6577013" y="3897313"/>
          <p14:tracePt t="20014" x="6108700" y="3811588"/>
          <p14:tracePt t="20021" x="5232400" y="3675063"/>
          <p14:tracePt t="20028" x="4849813" y="3625850"/>
          <p14:tracePt t="20035" x="4702175" y="3602038"/>
          <p14:tracePt t="20042" x="4664075" y="3602038"/>
          <p14:tracePt t="20049" x="4640263" y="3602038"/>
          <p14:tracePt t="20056" x="4627563" y="3602038"/>
          <p14:tracePt t="20063" x="4614863" y="3602038"/>
          <p14:tracePt t="20071" x="4602163" y="3602038"/>
          <p14:tracePt t="20128" x="4591050" y="3602038"/>
          <p14:tracePt t="20134" x="4591050" y="3614738"/>
          <p14:tracePt t="20149" x="4578350" y="3625850"/>
          <p14:tracePt t="20163" x="4565650" y="3638550"/>
          <p14:tracePt t="20170" x="4541838" y="3663950"/>
          <p14:tracePt t="20176" x="4529138" y="3687763"/>
          <p14:tracePt t="20183" x="4516438" y="3713163"/>
          <p14:tracePt t="20190" x="4503738" y="3724275"/>
          <p14:tracePt t="20197" x="4491038" y="3724275"/>
          <p14:tracePt t="20204" x="4479925" y="3736975"/>
          <p14:tracePt t="20211" x="4467225" y="3762375"/>
          <p14:tracePt t="20218" x="4454525" y="3824288"/>
          <p14:tracePt t="20225" x="4381500" y="3935413"/>
          <p14:tracePt t="20232" x="4306888" y="4132263"/>
          <p14:tracePt t="20239" x="4170363" y="4367213"/>
          <p14:tracePt t="20247" x="4059238" y="4649788"/>
          <p14:tracePt t="20254" x="3960813" y="4822825"/>
          <p14:tracePt t="20260" x="3887788" y="4957763"/>
          <p14:tracePt t="20268" x="3813175" y="5045075"/>
          <p14:tracePt t="20274" x="3763963" y="5130800"/>
          <p14:tracePt t="20697" x="1949450" y="5032375"/>
          <p14:tracePt t="20704" x="1925638" y="4995863"/>
          <p14:tracePt t="20711" x="1912938" y="4970463"/>
          <p14:tracePt t="20718" x="1900238" y="4957763"/>
          <p14:tracePt t="20725" x="1900238" y="4946650"/>
          <p14:tracePt t="20733" x="1887538" y="4933950"/>
          <p14:tracePt t="20739" x="1887538" y="4921250"/>
          <p14:tracePt t="20768" x="1887538" y="4908550"/>
          <p14:tracePt t="20782" x="1887538" y="4897438"/>
          <p14:tracePt t="20874" x="1876425" y="4897438"/>
          <p14:tracePt t="20938" x="1876425" y="4908550"/>
          <p14:tracePt t="21001" x="1876425" y="4921250"/>
          <p14:tracePt t="21128" x="1876425" y="4933950"/>
          <p14:tracePt t="21227" x="1876425" y="4946650"/>
          <p14:tracePt t="21290" x="1887538" y="4946650"/>
          <p14:tracePt t="21585" x="1876425" y="4933950"/>
          <p14:tracePt t="21599" x="1876425" y="4921250"/>
          <p14:tracePt t="21614" x="1863725" y="4921250"/>
          <p14:tracePt t="21619" x="1825625" y="4859338"/>
          <p14:tracePt t="21626" x="1776413" y="4797425"/>
          <p14:tracePt t="21633" x="1727200" y="4737100"/>
          <p14:tracePt t="21640" x="1703388" y="4711700"/>
          <p14:tracePt t="21647" x="1690688" y="4699000"/>
          <p14:tracePt t="21654" x="1677988" y="4687888"/>
          <p14:tracePt t="21661" x="1677988" y="4675188"/>
          <p14:tracePt t="21668" x="1677988" y="4662488"/>
          <p14:tracePt t="21683" x="1665288" y="4662488"/>
          <p14:tracePt t="21705" x="1665288" y="4649788"/>
          <p14:tracePt t="21719" x="1665288" y="4637088"/>
          <p14:tracePt t="21747" x="1665288" y="4625975"/>
          <p14:tracePt t="21775" x="1665288" y="4613275"/>
          <p14:tracePt t="21803" x="1654175" y="4613275"/>
          <p14:tracePt t="21831" x="1641475" y="4613275"/>
          <p14:tracePt t="21845" x="1641475" y="4600575"/>
          <p14:tracePt t="21852" x="1628775" y="4587875"/>
          <p14:tracePt t="21858" x="1604963" y="4564063"/>
          <p14:tracePt t="21866" x="1592263" y="4538663"/>
          <p14:tracePt t="21873" x="1566863" y="4514850"/>
          <p14:tracePt t="21880" x="1543050" y="4489450"/>
          <p14:tracePt t="21887" x="1517650" y="4465638"/>
          <p14:tracePt t="21894" x="1504950" y="4440238"/>
          <p14:tracePt t="21901" x="1493838" y="4427538"/>
          <p14:tracePt t="21908" x="1481138" y="4416425"/>
          <p14:tracePt t="21915" x="1481138" y="4403725"/>
          <p14:tracePt t="21929" x="1468438" y="4403725"/>
          <p14:tracePt t="21943" x="1455738" y="4403725"/>
          <p14:tracePt t="21950" x="1455738" y="4391025"/>
          <p14:tracePt t="21957" x="1443038" y="4391025"/>
          <p14:tracePt t="22107" x="1443038" y="4403725"/>
          <p14:tracePt t="22127" x="1443038" y="4416425"/>
          <p14:tracePt t="22141" x="1443038" y="4427538"/>
          <p14:tracePt t="22162" x="1443038" y="4440238"/>
          <p14:tracePt t="22184" x="1443038" y="4452938"/>
          <p14:tracePt t="22190" x="1431925" y="4452938"/>
          <p14:tracePt t="22205" x="1431925" y="4465638"/>
          <p14:tracePt t="22712" x="1419225" y="4465638"/>
          <p14:tracePt t="22733" x="1406525" y="4465638"/>
          <p14:tracePt t="22755" x="1393825" y="4465638"/>
          <p14:tracePt t="22769" x="1382713" y="4465638"/>
          <p14:tracePt t="22788" x="1357313" y="4465638"/>
          <p14:tracePt t="22795" x="1308100" y="4452938"/>
          <p14:tracePt t="22802" x="1258888" y="4440238"/>
          <p14:tracePt t="22809" x="1196975" y="4427538"/>
          <p14:tracePt t="22816" x="1160463" y="4416425"/>
          <p14:tracePt t="22823" x="1122363" y="4403725"/>
          <p14:tracePt t="22830" x="1111250" y="4391025"/>
          <p14:tracePt t="22837" x="1085850" y="4391025"/>
          <p14:tracePt t="22844" x="1085850" y="4378325"/>
          <p14:tracePt t="22851" x="1073150" y="4378325"/>
          <p14:tracePt t="22858" x="1062038" y="4367213"/>
          <p14:tracePt t="22873" x="1049338" y="4354513"/>
          <p14:tracePt t="22894" x="1036638" y="4354513"/>
          <p14:tracePt t="22923" x="1023938" y="4354513"/>
          <p14:tracePt t="22943" x="1011238" y="4354513"/>
          <p14:tracePt t="22950" x="1000125" y="4341813"/>
          <p14:tracePt t="22957" x="987425" y="4329113"/>
          <p14:tracePt t="22964" x="987425" y="4316413"/>
          <p14:tracePt t="22971" x="974725" y="4316413"/>
          <p14:tracePt t="22978" x="974725" y="4305300"/>
          <p14:tracePt t="22985" x="962025" y="4292600"/>
          <p14:tracePt t="22992" x="962025" y="4279900"/>
          <p14:tracePt t="23029" x="962025" y="4267200"/>
          <p14:tracePt t="23035" x="974725" y="4267200"/>
          <p14:tracePt t="23042" x="974725" y="4256088"/>
          <p14:tracePt t="23049" x="1011238" y="4256088"/>
          <p14:tracePt t="23055" x="1049338" y="4243388"/>
          <p14:tracePt t="23063" x="1098550" y="4243388"/>
          <p14:tracePt t="23071" x="1135063" y="4243388"/>
          <p14:tracePt t="23077" x="1171575" y="4243388"/>
          <p14:tracePt t="23084" x="1184275" y="4243388"/>
          <p14:tracePt t="23090" x="1196975" y="4243388"/>
          <p14:tracePt t="23097" x="1209675" y="4243388"/>
          <p14:tracePt t="23119" x="1222375" y="4230688"/>
          <p14:tracePt t="23126" x="1246188" y="4230688"/>
          <p14:tracePt t="23133" x="1282700" y="4217988"/>
          <p14:tracePt t="23140" x="1370013" y="4181475"/>
          <p14:tracePt t="23147" x="1517650" y="4144963"/>
          <p14:tracePt t="23154" x="1752600" y="4057650"/>
          <p14:tracePt t="23161" x="1925638" y="4008438"/>
          <p14:tracePt t="23168" x="2024063" y="3984625"/>
          <p14:tracePt t="23175" x="2073275" y="3971925"/>
          <p14:tracePt t="23182" x="2097088" y="3959225"/>
          <p14:tracePt t="23190" x="2109788" y="3959225"/>
          <p14:tracePt t="23225" x="2109788" y="3946525"/>
          <p14:tracePt t="23254" x="2097088" y="3946525"/>
          <p14:tracePt t="23268" x="2097088" y="3935413"/>
          <p14:tracePt t="23274" x="2085975" y="3935413"/>
          <p14:tracePt t="23281" x="2073275" y="3935413"/>
          <p14:tracePt t="23288" x="2060575" y="3935413"/>
          <p14:tracePt t="23317" x="2047875" y="3935413"/>
          <p14:tracePt t="23331" x="2036763" y="3935413"/>
          <p14:tracePt t="23352" x="2024063" y="3935413"/>
          <p14:tracePt t="23366" x="2011363" y="3935413"/>
          <p14:tracePt t="23381" x="1998663" y="3935413"/>
          <p14:tracePt t="23393" x="1985963" y="3935413"/>
          <p14:tracePt t="23430" x="1974850" y="3935413"/>
          <p14:tracePt t="23451" x="1962150" y="3935413"/>
          <p14:tracePt t="23465" x="1949450" y="3935413"/>
          <p14:tracePt t="23521" x="1949450" y="3946525"/>
          <p14:tracePt t="23571" x="1949450" y="3959225"/>
          <p14:tracePt t="23677" x="1949450" y="3971925"/>
          <p14:tracePt t="23726" x="1949450" y="3984625"/>
          <p14:tracePt t="23739" x="1949450" y="3995738"/>
          <p14:tracePt t="23796" x="1949450" y="4008438"/>
          <p14:tracePt t="23810" x="1949450" y="4021138"/>
          <p14:tracePt t="23824" x="1936750" y="4033838"/>
          <p14:tracePt t="23838" x="1936750" y="4044950"/>
          <p14:tracePt t="23844" x="1925638" y="4057650"/>
          <p14:tracePt t="23851" x="1925638" y="4070350"/>
          <p14:tracePt t="23865" x="1912938" y="4083050"/>
          <p14:tracePt t="23880" x="1912938" y="4095750"/>
          <p14:tracePt t="23887" x="1900238" y="4119563"/>
          <p14:tracePt t="23893" x="1851025" y="4144963"/>
          <p14:tracePt t="23901" x="1825625" y="4168775"/>
          <p14:tracePt t="23907" x="1801813" y="4194175"/>
          <p14:tracePt t="23914" x="1765300" y="4230688"/>
          <p14:tracePt t="23921" x="1739900" y="4243388"/>
          <p14:tracePt t="23929" x="1690688" y="4267200"/>
          <p14:tracePt t="23936" x="1665288" y="4279900"/>
          <p14:tracePt t="23942" x="1628775" y="4292600"/>
          <p14:tracePt t="23950" x="1592263" y="4305300"/>
          <p14:tracePt t="23956" x="1543050" y="4329113"/>
          <p14:tracePt t="23963" x="1504950" y="4354513"/>
          <p14:tracePt t="23971" x="1481138" y="4378325"/>
          <p14:tracePt t="23978" x="1431925" y="4403725"/>
          <p14:tracePt t="23985" x="1393825" y="4416425"/>
          <p14:tracePt t="23992" x="1357313" y="4440238"/>
          <p14:tracePt t="23999" x="1308100" y="4452938"/>
          <p14:tracePt t="24006" x="1271588" y="4465638"/>
          <p14:tracePt t="24013" x="1246188" y="4502150"/>
          <p14:tracePt t="24021" x="1209675" y="4514850"/>
          <p14:tracePt t="24027" x="1184275" y="4527550"/>
          <p14:tracePt t="24034" x="1160463" y="4538663"/>
          <p14:tracePt t="24041" x="1147763" y="4538663"/>
          <p14:tracePt t="24048" x="1135063" y="4551363"/>
          <p14:tracePt t="24055" x="1122363" y="4551363"/>
          <p14:tracePt t="24062" x="1111250" y="4551363"/>
          <p14:tracePt t="24085" x="1098550" y="4551363"/>
          <p14:tracePt t="24120" x="1085850" y="4551363"/>
          <p14:tracePt t="24134" x="1073150" y="4551363"/>
          <p14:tracePt t="24147" x="1062038" y="4551363"/>
          <p14:tracePt t="24169" x="1049338" y="4551363"/>
          <p14:tracePt t="24211" x="1036638" y="4551363"/>
          <p14:tracePt t="24240" x="1023938" y="4538663"/>
          <p14:tracePt t="24254" x="1023938" y="4527550"/>
          <p14:tracePt t="24267" x="1023938" y="4514850"/>
          <p14:tracePt t="24289" x="1011238" y="4502150"/>
          <p14:tracePt t="24296" x="1000125" y="4502150"/>
          <p14:tracePt t="24302" x="987425" y="4489450"/>
          <p14:tracePt t="24316" x="974725" y="4489450"/>
          <p14:tracePt t="24323" x="962025" y="4489450"/>
          <p14:tracePt t="24329" x="950913" y="4489450"/>
          <p14:tracePt t="24429" x="962025" y="4489450"/>
          <p14:tracePt t="24435" x="974725" y="4489450"/>
          <p14:tracePt t="24450" x="987425" y="4489450"/>
          <p14:tracePt t="24456" x="1000125" y="4489450"/>
          <p14:tracePt t="24463" x="1011238" y="4489450"/>
          <p14:tracePt t="24471" x="1036638" y="4489450"/>
          <p14:tracePt t="24478" x="1111250" y="4489450"/>
          <p14:tracePt t="24485" x="1233488" y="4489450"/>
          <p14:tracePt t="24492" x="1393825" y="4489450"/>
          <p14:tracePt t="24499" x="1579563" y="4489450"/>
          <p14:tracePt t="24506" x="1776413" y="4489450"/>
          <p14:tracePt t="24513" x="1949450" y="4489450"/>
          <p14:tracePt t="24521" x="2085975" y="4489450"/>
          <p14:tracePt t="24527" x="2208213" y="4514850"/>
          <p14:tracePt t="24534" x="2308225" y="4527550"/>
          <p14:tracePt t="24541" x="2393950" y="4538663"/>
          <p14:tracePt t="24548" x="2455863" y="4551363"/>
          <p14:tracePt t="24555" x="2479675" y="4564063"/>
          <p14:tracePt t="24562" x="2505075" y="4587875"/>
          <p14:tracePt t="24569" x="2517775" y="4587875"/>
          <p14:tracePt t="24585" x="2517775" y="4600575"/>
          <p14:tracePt t="24598" x="2530475" y="4600575"/>
          <p14:tracePt t="24605" x="2530475" y="4613275"/>
          <p14:tracePt t="24611" x="2541588" y="4613275"/>
          <p14:tracePt t="24618" x="2554288" y="4613275"/>
          <p14:tracePt t="24625" x="2566988" y="4625975"/>
          <p14:tracePt t="24633" x="2590800" y="4637088"/>
          <p14:tracePt t="24640" x="2616200" y="4649788"/>
          <p14:tracePt t="24646" x="2640013" y="4662488"/>
          <p14:tracePt t="24654" x="2665413" y="4675188"/>
          <p14:tracePt t="24661" x="2690813" y="4687888"/>
          <p14:tracePt t="24667" x="2701925" y="4699000"/>
          <p14:tracePt t="24675" x="2714625" y="4699000"/>
          <p14:tracePt t="24689" x="2727325" y="4711700"/>
          <p14:tracePt t="24696" x="2740025" y="4711700"/>
          <p14:tracePt t="24704" x="2751138" y="4711700"/>
          <p14:tracePt t="24710" x="2763838" y="4711700"/>
          <p14:tracePt t="24725" x="2776538" y="4711700"/>
          <p14:tracePt t="24745" x="2789238" y="4711700"/>
          <p14:tracePt t="24781" x="2801938" y="4711700"/>
          <p14:tracePt t="25739" x="2813050" y="4711700"/>
          <p14:tracePt t="25760" x="2813050" y="4699000"/>
          <p14:tracePt t="25788" x="2825750" y="4699000"/>
          <p14:tracePt t="25794" x="2825750" y="4687888"/>
          <p14:tracePt t="25808" x="2838450" y="4687888"/>
          <p14:tracePt t="25815" x="2838450" y="4675188"/>
          <p14:tracePt t="25822" x="2851150" y="4675188"/>
          <p14:tracePt t="25837" x="2862263" y="4662488"/>
          <p14:tracePt t="25865" x="2862263" y="4649788"/>
          <p14:tracePt t="25880" x="2862263" y="4637088"/>
          <p14:tracePt t="25901" x="2874963" y="4625975"/>
          <p14:tracePt t="25915" x="2874963" y="4613275"/>
          <p14:tracePt t="25928" x="2874963" y="4600575"/>
          <p14:tracePt t="25936" x="2874963" y="4587875"/>
          <p14:tracePt t="25956" x="2874963" y="4576763"/>
          <p14:tracePt t="25971" x="2874963" y="4564063"/>
          <p14:tracePt t="25992" x="2874963" y="4551363"/>
          <p14:tracePt t="26006" x="2874963" y="4538663"/>
          <p14:tracePt t="26127" x="2874963" y="4551363"/>
          <p14:tracePt t="26148" x="2874963" y="4564063"/>
          <p14:tracePt t="26161" x="2874963" y="4576763"/>
          <p14:tracePt t="26190" x="2862263" y="4576763"/>
          <p14:tracePt t="26196" x="2862263" y="4587875"/>
          <p14:tracePt t="26211" x="2862263" y="4600575"/>
          <p14:tracePt t="26224" x="2862263" y="4613275"/>
          <p14:tracePt t="26964" x="2862263" y="4625975"/>
          <p14:tracePt t="27443" x="3171825" y="4662488"/>
          <p14:tracePt t="27448" x="3603625" y="4748213"/>
          <p14:tracePt t="27455" x="3973513" y="4773613"/>
          <p14:tracePt t="27463" x="4219575" y="4810125"/>
          <p14:tracePt t="27470" x="4392613" y="4822825"/>
          <p14:tracePt t="27476" x="4516438" y="4822825"/>
          <p14:tracePt t="27484" x="4627563" y="4848225"/>
          <p14:tracePt t="27490" x="4676775" y="4859338"/>
          <p14:tracePt t="27497" x="4738688" y="4872038"/>
          <p14:tracePt t="27504" x="4762500" y="4872038"/>
          <p14:tracePt t="27511" x="4775200" y="4884738"/>
          <p14:tracePt t="27518" x="4787900" y="4884738"/>
          <p14:tracePt t="27526" x="4787900" y="4897438"/>
          <p14:tracePt t="27619" x="4787900" y="4908550"/>
          <p14:tracePt t="27647" x="4787900" y="4921250"/>
          <p14:tracePt t="27711" x="4775200" y="4921250"/>
          <p14:tracePt t="27752" x="4762500" y="4921250"/>
          <p14:tracePt t="27823" x="4751388" y="4921250"/>
          <p14:tracePt t="27921" x="4751388" y="4933950"/>
          <p14:tracePt t="27992" x="4738688" y="49339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22511" y="493575"/>
            <a:ext cx="4413215" cy="594129"/>
          </a:xfrm>
        </p:spPr>
        <p:txBody>
          <a:bodyPr/>
          <a:lstStyle/>
          <a:p>
            <a:r>
              <a:rPr lang="en-US" dirty="0"/>
              <a:t>Takeaways</a:t>
            </a:r>
          </a:p>
        </p:txBody>
      </p:sp>
      <p:sp>
        <p:nvSpPr>
          <p:cNvPr id="3" name="Google Shape;229;p17">
            <a:extLst>
              <a:ext uri="{FF2B5EF4-FFF2-40B4-BE49-F238E27FC236}">
                <a16:creationId xmlns:a16="http://schemas.microsoft.com/office/drawing/2014/main" id="{D7C0EFDE-D7E6-29D6-07EB-218606588B9A}"/>
              </a:ext>
            </a:extLst>
          </p:cNvPr>
          <p:cNvSpPr txBox="1">
            <a:spLocks/>
          </p:cNvSpPr>
          <p:nvPr/>
        </p:nvSpPr>
        <p:spPr>
          <a:xfrm>
            <a:off x="522511" y="1159638"/>
            <a:ext cx="6787456" cy="3466367"/>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At the end of Titanic disaster, </a:t>
            </a:r>
          </a:p>
          <a:p>
            <a:pPr lvl="1">
              <a:lnSpc>
                <a:spcPct val="150000"/>
              </a:lnSpc>
              <a:spcBef>
                <a:spcPts val="0"/>
              </a:spcBef>
              <a:spcAft>
                <a:spcPts val="300"/>
              </a:spcAft>
            </a:pPr>
            <a:r>
              <a:rPr lang="en-US" sz="1400" dirty="0"/>
              <a:t>Survival rate for females is relatively higher than that of males. </a:t>
            </a:r>
          </a:p>
          <a:p>
            <a:pPr lvl="1">
              <a:lnSpc>
                <a:spcPct val="150000"/>
              </a:lnSpc>
              <a:spcBef>
                <a:spcPts val="0"/>
              </a:spcBef>
              <a:spcAft>
                <a:spcPts val="300"/>
              </a:spcAft>
            </a:pPr>
            <a:r>
              <a:rPr lang="en-US" sz="1400" dirty="0"/>
              <a:t>Specifically, it is identified that women who travelled as part of the First-class had more access to save themselves from the disaster. </a:t>
            </a:r>
          </a:p>
          <a:p>
            <a:pPr lvl="1">
              <a:lnSpc>
                <a:spcPct val="150000"/>
              </a:lnSpc>
              <a:spcBef>
                <a:spcPts val="0"/>
              </a:spcBef>
              <a:spcAft>
                <a:spcPts val="300"/>
              </a:spcAft>
            </a:pPr>
            <a:r>
              <a:rPr lang="en-US" sz="1400" dirty="0"/>
              <a:t>Third class faced maximum loss due to the disaster. It is understandable because of their large occupancy in the ship as well. </a:t>
            </a:r>
          </a:p>
        </p:txBody>
      </p:sp>
      <p:pic>
        <p:nvPicPr>
          <p:cNvPr id="2" name="Audio 1">
            <a:hlinkClick r:id="" action="ppaction://media"/>
            <a:extLst>
              <a:ext uri="{FF2B5EF4-FFF2-40B4-BE49-F238E27FC236}">
                <a16:creationId xmlns:a16="http://schemas.microsoft.com/office/drawing/2014/main" id="{78FDA9B9-8346-2B4C-BE84-B1BA38E335D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4196835787"/>
      </p:ext>
    </p:extLst>
  </p:cSld>
  <p:clrMapOvr>
    <a:masterClrMapping/>
  </p:clrMapOvr>
  <mc:AlternateContent xmlns:mc="http://schemas.openxmlformats.org/markup-compatibility/2006" xmlns:p14="http://schemas.microsoft.com/office/powerpoint/2010/main">
    <mc:Choice Requires="p14">
      <p:transition spd="slow" p14:dur="2000" advTm="46705"/>
    </mc:Choice>
    <mc:Fallback xmlns="">
      <p:transition spd="slow" advTm="4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1" y="419747"/>
            <a:ext cx="3568414" cy="594129"/>
          </a:xfrm>
        </p:spPr>
        <p:txBody>
          <a:bodyPr/>
          <a:lstStyle/>
          <a:p>
            <a:r>
              <a:rPr lang="en-US" dirty="0"/>
              <a:t>Background Information</a:t>
            </a:r>
          </a:p>
        </p:txBody>
      </p:sp>
      <p:sp>
        <p:nvSpPr>
          <p:cNvPr id="17" name="Google Shape;229;p17">
            <a:extLst>
              <a:ext uri="{FF2B5EF4-FFF2-40B4-BE49-F238E27FC236}">
                <a16:creationId xmlns:a16="http://schemas.microsoft.com/office/drawing/2014/main" id="{3AF3DF5E-11C4-B20F-E2FB-F73CBD201922}"/>
              </a:ext>
            </a:extLst>
          </p:cNvPr>
          <p:cNvSpPr txBox="1">
            <a:spLocks/>
          </p:cNvSpPr>
          <p:nvPr/>
        </p:nvSpPr>
        <p:spPr>
          <a:xfrm>
            <a:off x="432086" y="1064294"/>
            <a:ext cx="6425913" cy="3164806"/>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a:lnSpc>
                <a:spcPct val="150000"/>
              </a:lnSpc>
              <a:spcBef>
                <a:spcPts val="0"/>
              </a:spcBef>
              <a:spcAft>
                <a:spcPts val="300"/>
              </a:spcAft>
            </a:pPr>
            <a:r>
              <a:rPr lang="en-US" sz="1400" dirty="0"/>
              <a:t>RMS Titanic was a British passenger liner with an estimated 2,224 passengers on board.</a:t>
            </a:r>
          </a:p>
          <a:p>
            <a:pPr>
              <a:lnSpc>
                <a:spcPct val="150000"/>
              </a:lnSpc>
              <a:spcBef>
                <a:spcPts val="0"/>
              </a:spcBef>
              <a:spcAft>
                <a:spcPts val="300"/>
              </a:spcAft>
            </a:pPr>
            <a:r>
              <a:rPr lang="en-US" sz="1400" dirty="0"/>
              <a:t>Sank in the North Atlantic ocean on April 15, 1912.</a:t>
            </a:r>
          </a:p>
          <a:p>
            <a:pPr>
              <a:lnSpc>
                <a:spcPct val="150000"/>
              </a:lnSpc>
              <a:spcBef>
                <a:spcPts val="0"/>
              </a:spcBef>
              <a:spcAft>
                <a:spcPts val="300"/>
              </a:spcAft>
            </a:pPr>
            <a:r>
              <a:rPr lang="en-US" sz="1400" dirty="0"/>
              <a:t>More than 1,500 passengers (67% approx.) died in this maritime disaster. </a:t>
            </a:r>
          </a:p>
        </p:txBody>
      </p:sp>
      <p:pic>
        <p:nvPicPr>
          <p:cNvPr id="7" name="Picture 6" descr="A picture containing text, transport&#10;&#10;Description automatically generated">
            <a:extLst>
              <a:ext uri="{FF2B5EF4-FFF2-40B4-BE49-F238E27FC236}">
                <a16:creationId xmlns:a16="http://schemas.microsoft.com/office/drawing/2014/main" id="{57BDEEEA-FE05-9F8C-36B0-A213CEF1B61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99608" y="2776602"/>
            <a:ext cx="3007178" cy="1947148"/>
          </a:xfrm>
          <a:prstGeom prst="rect">
            <a:avLst/>
          </a:prstGeom>
        </p:spPr>
      </p:pic>
      <p:sp>
        <p:nvSpPr>
          <p:cNvPr id="8" name="TextBox 7">
            <a:extLst>
              <a:ext uri="{FF2B5EF4-FFF2-40B4-BE49-F238E27FC236}">
                <a16:creationId xmlns:a16="http://schemas.microsoft.com/office/drawing/2014/main" id="{0F9DD6B6-6905-3B4B-E194-7530A7B1BF1E}"/>
              </a:ext>
            </a:extLst>
          </p:cNvPr>
          <p:cNvSpPr txBox="1"/>
          <p:nvPr/>
        </p:nvSpPr>
        <p:spPr>
          <a:xfrm>
            <a:off x="2299608" y="4774168"/>
            <a:ext cx="3007178" cy="369332"/>
          </a:xfrm>
          <a:prstGeom prst="rect">
            <a:avLst/>
          </a:prstGeom>
          <a:noFill/>
        </p:spPr>
        <p:txBody>
          <a:bodyPr wrap="square" rtlCol="0">
            <a:spAutoFit/>
          </a:bodyPr>
          <a:lstStyle/>
          <a:p>
            <a:r>
              <a:rPr lang="en-US" sz="900">
                <a:hlinkClick r:id="rId6" tooltip="https://sherifenley.blogspot.com/2009/07/titanic-guggenheim-tragedy.html"/>
              </a:rPr>
              <a:t>This Photo</a:t>
            </a:r>
            <a:r>
              <a:rPr lang="en-US" sz="900"/>
              <a:t> by Unknown Author is licensed under </a:t>
            </a:r>
            <a:r>
              <a:rPr lang="en-US" sz="900">
                <a:hlinkClick r:id="rId7" tooltip="https://creativecommons.org/licenses/by-nc-sa/3.0/"/>
              </a:rPr>
              <a:t>CC BY-SA-NC</a:t>
            </a:r>
            <a:endParaRPr lang="en-US" sz="900"/>
          </a:p>
        </p:txBody>
      </p:sp>
      <p:pic>
        <p:nvPicPr>
          <p:cNvPr id="3" name="Audio 2">
            <a:hlinkClick r:id="" action="ppaction://media"/>
            <a:extLst>
              <a:ext uri="{FF2B5EF4-FFF2-40B4-BE49-F238E27FC236}">
                <a16:creationId xmlns:a16="http://schemas.microsoft.com/office/drawing/2014/main" id="{456FDAA8-E31F-8E48-B171-D31FE6FB89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466"/>
    </mc:Choice>
    <mc:Fallback xmlns="">
      <p:transition spd="slow" advTm="23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1842877" y="1977621"/>
            <a:ext cx="4413215" cy="594129"/>
          </a:xfrm>
        </p:spPr>
        <p:txBody>
          <a:bodyPr/>
          <a:lstStyle/>
          <a:p>
            <a:pPr algn="ctr"/>
            <a:r>
              <a:rPr lang="en-US" sz="3200" dirty="0"/>
              <a:t>Thank you for your time.</a:t>
            </a:r>
          </a:p>
        </p:txBody>
      </p:sp>
      <p:pic>
        <p:nvPicPr>
          <p:cNvPr id="2" name="Audio 1">
            <a:hlinkClick r:id="" action="ppaction://media"/>
            <a:extLst>
              <a:ext uri="{FF2B5EF4-FFF2-40B4-BE49-F238E27FC236}">
                <a16:creationId xmlns:a16="http://schemas.microsoft.com/office/drawing/2014/main" id="{D735584F-171C-3D04-7091-6F50DD04C9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865279513"/>
      </p:ext>
    </p:extLst>
  </p:cSld>
  <p:clrMapOvr>
    <a:masterClrMapping/>
  </p:clrMapOvr>
  <mc:AlternateContent xmlns:mc="http://schemas.openxmlformats.org/markup-compatibility/2006" xmlns:p14="http://schemas.microsoft.com/office/powerpoint/2010/main">
    <mc:Choice Requires="p14">
      <p:transition spd="slow" p14:dur="2000" advTm="2892"/>
    </mc:Choice>
    <mc:Fallback xmlns="">
      <p:transition spd="slow" advTm="2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94" x="4751388" y="4292600"/>
          <p14:tracePt t="2100" x="4824413" y="3281363"/>
          <p14:tracePt t="2107" x="4899025" y="2368550"/>
          <p14:tracePt t="2113" x="4997450" y="1443038"/>
          <p14:tracePt t="2121" x="5108575" y="666750"/>
          <p14:tracePt t="2127" x="5133975" y="4921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64F5-ADA8-8CC0-E185-DA8CB1D2D691}"/>
              </a:ext>
            </a:extLst>
          </p:cNvPr>
          <p:cNvSpPr>
            <a:spLocks noGrp="1"/>
          </p:cNvSpPr>
          <p:nvPr>
            <p:ph type="title"/>
          </p:nvPr>
        </p:nvSpPr>
        <p:spPr/>
        <p:txBody>
          <a:bodyPr/>
          <a:lstStyle/>
          <a:p>
            <a:endParaRPr lang="en-US"/>
          </a:p>
        </p:txBody>
      </p:sp>
      <p:grpSp>
        <p:nvGrpSpPr>
          <p:cNvPr id="3" name="Group 2">
            <a:extLst>
              <a:ext uri="{FF2B5EF4-FFF2-40B4-BE49-F238E27FC236}">
                <a16:creationId xmlns:a16="http://schemas.microsoft.com/office/drawing/2014/main" id="{58CF1922-A2DE-C927-8EF0-CA8D0FED7E39}"/>
              </a:ext>
            </a:extLst>
          </p:cNvPr>
          <p:cNvGrpSpPr/>
          <p:nvPr/>
        </p:nvGrpSpPr>
        <p:grpSpPr>
          <a:xfrm>
            <a:off x="579662" y="981239"/>
            <a:ext cx="6743701" cy="4162261"/>
            <a:chOff x="579662" y="940418"/>
            <a:chExt cx="6743701" cy="4162261"/>
          </a:xfrm>
        </p:grpSpPr>
        <p:sp>
          <p:nvSpPr>
            <p:cNvPr id="4" name="Google Shape;229;p17">
              <a:extLst>
                <a:ext uri="{FF2B5EF4-FFF2-40B4-BE49-F238E27FC236}">
                  <a16:creationId xmlns:a16="http://schemas.microsoft.com/office/drawing/2014/main" id="{133BAD6F-9492-27D2-7923-C7246071702F}"/>
                </a:ext>
              </a:extLst>
            </p:cNvPr>
            <p:cNvSpPr txBox="1">
              <a:spLocks/>
            </p:cNvSpPr>
            <p:nvPr/>
          </p:nvSpPr>
          <p:spPr>
            <a:xfrm>
              <a:off x="579662" y="940418"/>
              <a:ext cx="6743701"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A 3-tier bar chart divided by P-classes shows survival count of male and female passengers. </a:t>
              </a:r>
            </a:p>
          </p:txBody>
        </p:sp>
        <p:grpSp>
          <p:nvGrpSpPr>
            <p:cNvPr id="5" name="Group 4">
              <a:extLst>
                <a:ext uri="{FF2B5EF4-FFF2-40B4-BE49-F238E27FC236}">
                  <a16:creationId xmlns:a16="http://schemas.microsoft.com/office/drawing/2014/main" id="{1937F71A-13D1-00E2-E65A-138E715782EE}"/>
                </a:ext>
              </a:extLst>
            </p:cNvPr>
            <p:cNvGrpSpPr/>
            <p:nvPr/>
          </p:nvGrpSpPr>
          <p:grpSpPr>
            <a:xfrm>
              <a:off x="579662" y="1620721"/>
              <a:ext cx="3371850" cy="3481958"/>
              <a:chOff x="579662" y="1596228"/>
              <a:chExt cx="3371850" cy="3481958"/>
            </a:xfrm>
          </p:grpSpPr>
          <p:pic>
            <p:nvPicPr>
              <p:cNvPr id="6" name="slide11" descr="RMS Titanic disaster analysis9">
                <a:extLst>
                  <a:ext uri="{FF2B5EF4-FFF2-40B4-BE49-F238E27FC236}">
                    <a16:creationId xmlns:a16="http://schemas.microsoft.com/office/drawing/2014/main" id="{99917489-9247-542E-B6D7-529DA0D173EB}"/>
                  </a:ext>
                </a:extLst>
              </p:cNvPr>
              <p:cNvPicPr>
                <a:picLocks noChangeAspect="1"/>
              </p:cNvPicPr>
              <p:nvPr/>
            </p:nvPicPr>
            <p:blipFill rotWithShape="1">
              <a:blip r:embed="rId2">
                <a:extLst>
                  <a:ext uri="{28A0092B-C50C-407E-A947-70E740481C1C}">
                    <a14:useLocalDpi xmlns:a14="http://schemas.microsoft.com/office/drawing/2010/main" val="0"/>
                  </a:ext>
                </a:extLst>
              </a:blip>
              <a:srcRect t="17295" r="57463"/>
              <a:stretch/>
            </p:blipFill>
            <p:spPr>
              <a:xfrm>
                <a:off x="579662" y="1663377"/>
                <a:ext cx="1975757" cy="3414809"/>
              </a:xfrm>
              <a:prstGeom prst="rect">
                <a:avLst/>
              </a:prstGeom>
            </p:spPr>
          </p:pic>
          <p:pic>
            <p:nvPicPr>
              <p:cNvPr id="7" name="Picture 6">
                <a:extLst>
                  <a:ext uri="{FF2B5EF4-FFF2-40B4-BE49-F238E27FC236}">
                    <a16:creationId xmlns:a16="http://schemas.microsoft.com/office/drawing/2014/main" id="{4E282440-4AC0-C023-756A-6F7064DD9E0A}"/>
                  </a:ext>
                </a:extLst>
              </p:cNvPr>
              <p:cNvPicPr>
                <a:picLocks noChangeAspect="1"/>
              </p:cNvPicPr>
              <p:nvPr/>
            </p:nvPicPr>
            <p:blipFill>
              <a:blip r:embed="rId3"/>
              <a:stretch>
                <a:fillRect/>
              </a:stretch>
            </p:blipFill>
            <p:spPr>
              <a:xfrm>
                <a:off x="2677445" y="1596228"/>
                <a:ext cx="1274067" cy="518452"/>
              </a:xfrm>
              <a:prstGeom prst="rect">
                <a:avLst/>
              </a:prstGeom>
            </p:spPr>
          </p:pic>
        </p:grpSp>
      </p:grpSp>
    </p:spTree>
    <p:extLst>
      <p:ext uri="{BB962C8B-B14F-4D97-AF65-F5344CB8AC3E}">
        <p14:creationId xmlns:p14="http://schemas.microsoft.com/office/powerpoint/2010/main" val="29768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1" y="578139"/>
            <a:ext cx="3568414" cy="594129"/>
          </a:xfrm>
        </p:spPr>
        <p:txBody>
          <a:bodyPr/>
          <a:lstStyle/>
          <a:p>
            <a:r>
              <a:rPr lang="en-US" dirty="0"/>
              <a:t>Project objective</a:t>
            </a:r>
          </a:p>
        </p:txBody>
      </p:sp>
      <p:sp>
        <p:nvSpPr>
          <p:cNvPr id="17" name="Google Shape;229;p17">
            <a:extLst>
              <a:ext uri="{FF2B5EF4-FFF2-40B4-BE49-F238E27FC236}">
                <a16:creationId xmlns:a16="http://schemas.microsoft.com/office/drawing/2014/main" id="{3AF3DF5E-11C4-B20F-E2FB-F73CBD201922}"/>
              </a:ext>
            </a:extLst>
          </p:cNvPr>
          <p:cNvSpPr txBox="1">
            <a:spLocks/>
          </p:cNvSpPr>
          <p:nvPr/>
        </p:nvSpPr>
        <p:spPr>
          <a:xfrm>
            <a:off x="515401" y="1088787"/>
            <a:ext cx="6597918" cy="118589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Using the data analysis tool Tableau, this data driven presentation story will attempt to better understand the catastrophic Titanic disaster and its consequences. </a:t>
            </a:r>
          </a:p>
          <a:p>
            <a:pPr marL="0" indent="0">
              <a:lnSpc>
                <a:spcPct val="150000"/>
              </a:lnSpc>
              <a:spcBef>
                <a:spcPts val="0"/>
              </a:spcBef>
              <a:spcAft>
                <a:spcPts val="300"/>
              </a:spcAft>
              <a:buNone/>
            </a:pPr>
            <a:endParaRPr lang="en-US" sz="1400" dirty="0"/>
          </a:p>
        </p:txBody>
      </p:sp>
      <p:sp>
        <p:nvSpPr>
          <p:cNvPr id="6" name="Title 4">
            <a:extLst>
              <a:ext uri="{FF2B5EF4-FFF2-40B4-BE49-F238E27FC236}">
                <a16:creationId xmlns:a16="http://schemas.microsoft.com/office/drawing/2014/main" id="{E147D270-FA7D-5CEE-E3C8-8D29417B8313}"/>
              </a:ext>
            </a:extLst>
          </p:cNvPr>
          <p:cNvSpPr txBox="1">
            <a:spLocks/>
          </p:cNvSpPr>
          <p:nvPr/>
        </p:nvSpPr>
        <p:spPr>
          <a:xfrm>
            <a:off x="515401" y="2571750"/>
            <a:ext cx="3568414" cy="594129"/>
          </a:xfrm>
          <a:prstGeom prst="rect">
            <a:avLst/>
          </a:prstGeom>
        </p:spPr>
        <p:txBody>
          <a:bodyPr spcFirstLastPara="1" vert="horz" wrap="square" lIns="91425" tIns="91425" rIns="91425" bIns="91425" rtlCol="0" anchor="t" anchorCtr="0">
            <a:noAutofit/>
          </a:bodyPr>
          <a:lstStyle>
            <a:lvl1pPr lvl="0" algn="l" defTabSz="342900" rtl="0" eaLnBrk="1" latinLnBrk="0" hangingPunct="1">
              <a:spcBef>
                <a:spcPts val="0"/>
              </a:spcBef>
              <a:spcAft>
                <a:spcPts val="0"/>
              </a:spcAft>
              <a:buSzPts val="2400"/>
              <a:buNone/>
              <a:defRPr sz="2400" kern="1200">
                <a:solidFill>
                  <a:schemeClr val="accent1"/>
                </a:solidFill>
                <a:latin typeface="+mj-lt"/>
                <a:ea typeface="+mj-ea"/>
                <a:cs typeface="+mj-cs"/>
              </a:defRPr>
            </a:lvl1pPr>
            <a:lvl2pPr lvl="1" rtl="0" eaLnBrk="1" hangingPunct="1">
              <a:spcBef>
                <a:spcPts val="0"/>
              </a:spcBef>
              <a:spcAft>
                <a:spcPts val="0"/>
              </a:spcAft>
              <a:buSzPts val="2400"/>
              <a:buNone/>
              <a:defRPr sz="2400">
                <a:solidFill>
                  <a:schemeClr val="tx2"/>
                </a:solidFill>
              </a:defRPr>
            </a:lvl2pPr>
            <a:lvl3pPr lvl="2" rtl="0" eaLnBrk="1" hangingPunct="1">
              <a:spcBef>
                <a:spcPts val="0"/>
              </a:spcBef>
              <a:spcAft>
                <a:spcPts val="0"/>
              </a:spcAft>
              <a:buSzPts val="2400"/>
              <a:buNone/>
              <a:defRPr sz="2400">
                <a:solidFill>
                  <a:schemeClr val="tx2"/>
                </a:solidFill>
              </a:defRPr>
            </a:lvl3pPr>
            <a:lvl4pPr lvl="3" rtl="0" eaLnBrk="1" hangingPunct="1">
              <a:spcBef>
                <a:spcPts val="0"/>
              </a:spcBef>
              <a:spcAft>
                <a:spcPts val="0"/>
              </a:spcAft>
              <a:buSzPts val="2400"/>
              <a:buNone/>
              <a:defRPr sz="2400">
                <a:solidFill>
                  <a:schemeClr val="tx2"/>
                </a:solidFill>
              </a:defRPr>
            </a:lvl4pPr>
            <a:lvl5pPr lvl="4" rtl="0" eaLnBrk="1" hangingPunct="1">
              <a:spcBef>
                <a:spcPts val="0"/>
              </a:spcBef>
              <a:spcAft>
                <a:spcPts val="0"/>
              </a:spcAft>
              <a:buSzPts val="2400"/>
              <a:buNone/>
              <a:defRPr sz="2400">
                <a:solidFill>
                  <a:schemeClr val="tx2"/>
                </a:solidFill>
              </a:defRPr>
            </a:lvl5pPr>
            <a:lvl6pPr lvl="5" rtl="0" eaLnBrk="1" hangingPunct="1">
              <a:spcBef>
                <a:spcPts val="0"/>
              </a:spcBef>
              <a:spcAft>
                <a:spcPts val="0"/>
              </a:spcAft>
              <a:buSzPts val="2400"/>
              <a:buNone/>
              <a:defRPr sz="2400">
                <a:solidFill>
                  <a:schemeClr val="tx2"/>
                </a:solidFill>
              </a:defRPr>
            </a:lvl6pPr>
            <a:lvl7pPr lvl="6" rtl="0" eaLnBrk="1" hangingPunct="1">
              <a:spcBef>
                <a:spcPts val="0"/>
              </a:spcBef>
              <a:spcAft>
                <a:spcPts val="0"/>
              </a:spcAft>
              <a:buSzPts val="2400"/>
              <a:buNone/>
              <a:defRPr sz="2400">
                <a:solidFill>
                  <a:schemeClr val="tx2"/>
                </a:solidFill>
              </a:defRPr>
            </a:lvl7pPr>
            <a:lvl8pPr lvl="7" rtl="0" eaLnBrk="1" hangingPunct="1">
              <a:spcBef>
                <a:spcPts val="0"/>
              </a:spcBef>
              <a:spcAft>
                <a:spcPts val="0"/>
              </a:spcAft>
              <a:buSzPts val="2400"/>
              <a:buNone/>
              <a:defRPr sz="2400">
                <a:solidFill>
                  <a:schemeClr val="tx2"/>
                </a:solidFill>
              </a:defRPr>
            </a:lvl8pPr>
            <a:lvl9pPr lvl="8" rtl="0" eaLnBrk="1" hangingPunct="1">
              <a:spcBef>
                <a:spcPts val="0"/>
              </a:spcBef>
              <a:spcAft>
                <a:spcPts val="0"/>
              </a:spcAft>
              <a:buSzPts val="2400"/>
              <a:buNone/>
              <a:defRPr sz="2400">
                <a:solidFill>
                  <a:schemeClr val="tx2"/>
                </a:solidFill>
              </a:defRPr>
            </a:lvl9pPr>
          </a:lstStyle>
          <a:p>
            <a:r>
              <a:rPr lang="en-US" dirty="0"/>
              <a:t>Research questions</a:t>
            </a:r>
          </a:p>
        </p:txBody>
      </p:sp>
      <p:sp>
        <p:nvSpPr>
          <p:cNvPr id="10" name="Google Shape;229;p17">
            <a:extLst>
              <a:ext uri="{FF2B5EF4-FFF2-40B4-BE49-F238E27FC236}">
                <a16:creationId xmlns:a16="http://schemas.microsoft.com/office/drawing/2014/main" id="{54D9FD8C-B604-DB9E-9E3E-D8E5E716EB25}"/>
              </a:ext>
            </a:extLst>
          </p:cNvPr>
          <p:cNvSpPr txBox="1">
            <a:spLocks/>
          </p:cNvSpPr>
          <p:nvPr/>
        </p:nvSpPr>
        <p:spPr>
          <a:xfrm>
            <a:off x="515401" y="2998917"/>
            <a:ext cx="6597918" cy="118589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a:lnSpc>
                <a:spcPct val="150000"/>
              </a:lnSpc>
              <a:spcBef>
                <a:spcPts val="0"/>
              </a:spcBef>
              <a:spcAft>
                <a:spcPts val="300"/>
              </a:spcAft>
            </a:pPr>
            <a:r>
              <a:rPr lang="en-US" sz="1400" dirty="0"/>
              <a:t>Understanding who were involved in the disaster</a:t>
            </a:r>
          </a:p>
          <a:p>
            <a:pPr>
              <a:lnSpc>
                <a:spcPct val="150000"/>
              </a:lnSpc>
              <a:spcBef>
                <a:spcPts val="0"/>
              </a:spcBef>
              <a:spcAft>
                <a:spcPts val="300"/>
              </a:spcAft>
            </a:pPr>
            <a:r>
              <a:rPr lang="en-US" sz="1400" dirty="0"/>
              <a:t>Who survived the disaster?</a:t>
            </a:r>
          </a:p>
          <a:p>
            <a:pPr marL="0" indent="0">
              <a:lnSpc>
                <a:spcPct val="150000"/>
              </a:lnSpc>
              <a:spcBef>
                <a:spcPts val="0"/>
              </a:spcBef>
              <a:spcAft>
                <a:spcPts val="300"/>
              </a:spcAft>
              <a:buNone/>
            </a:pPr>
            <a:endParaRPr lang="en-US" sz="1400" dirty="0"/>
          </a:p>
        </p:txBody>
      </p:sp>
      <p:pic>
        <p:nvPicPr>
          <p:cNvPr id="3" name="Audio 2">
            <a:hlinkClick r:id="" action="ppaction://media"/>
            <a:extLst>
              <a:ext uri="{FF2B5EF4-FFF2-40B4-BE49-F238E27FC236}">
                <a16:creationId xmlns:a16="http://schemas.microsoft.com/office/drawing/2014/main" id="{7AF8BA30-319B-DEA5-400D-AD600D8D7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869580911"/>
      </p:ext>
    </p:extLst>
  </p:cSld>
  <p:clrMapOvr>
    <a:masterClrMapping/>
  </p:clrMapOvr>
  <mc:AlternateContent xmlns:mc="http://schemas.openxmlformats.org/markup-compatibility/2006" xmlns:p14="http://schemas.microsoft.com/office/powerpoint/2010/main">
    <mc:Choice Requires="p14">
      <p:transition spd="slow" p14:dur="2000" advTm="35281"/>
    </mc:Choice>
    <mc:Fallback xmlns="">
      <p:transition spd="slow" advTm="3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578139"/>
            <a:ext cx="4413215" cy="594129"/>
          </a:xfrm>
        </p:spPr>
        <p:txBody>
          <a:bodyPr/>
          <a:lstStyle/>
          <a:p>
            <a:r>
              <a:rPr lang="en-US" dirty="0"/>
              <a:t>Who travelled in the Titanic?</a:t>
            </a:r>
          </a:p>
        </p:txBody>
      </p:sp>
      <p:sp>
        <p:nvSpPr>
          <p:cNvPr id="7" name="Google Shape;229;p17">
            <a:extLst>
              <a:ext uri="{FF2B5EF4-FFF2-40B4-BE49-F238E27FC236}">
                <a16:creationId xmlns:a16="http://schemas.microsoft.com/office/drawing/2014/main" id="{5092D923-3E94-CC46-15F2-0AA687FE6881}"/>
              </a:ext>
            </a:extLst>
          </p:cNvPr>
          <p:cNvSpPr txBox="1">
            <a:spLocks/>
          </p:cNvSpPr>
          <p:nvPr/>
        </p:nvSpPr>
        <p:spPr>
          <a:xfrm>
            <a:off x="305089" y="4364518"/>
            <a:ext cx="6214583" cy="401685"/>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i="1" dirty="0"/>
              <a:t>*This dataset includes only passenger count (excludes crew members)</a:t>
            </a:r>
          </a:p>
        </p:txBody>
      </p:sp>
      <p:sp>
        <p:nvSpPr>
          <p:cNvPr id="8" name="Google Shape;229;p17">
            <a:extLst>
              <a:ext uri="{FF2B5EF4-FFF2-40B4-BE49-F238E27FC236}">
                <a16:creationId xmlns:a16="http://schemas.microsoft.com/office/drawing/2014/main" id="{BEB19B48-BBEF-3492-D407-87A33B99F1E2}"/>
              </a:ext>
            </a:extLst>
          </p:cNvPr>
          <p:cNvSpPr txBox="1">
            <a:spLocks/>
          </p:cNvSpPr>
          <p:nvPr/>
        </p:nvSpPr>
        <p:spPr>
          <a:xfrm>
            <a:off x="515400" y="1172268"/>
            <a:ext cx="6470616" cy="10970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According to the Titanic dataset, a total of </a:t>
            </a:r>
            <a:r>
              <a:rPr lang="en-US" sz="2400" dirty="0">
                <a:solidFill>
                  <a:srgbClr val="C36D4F"/>
                </a:solidFill>
              </a:rPr>
              <a:t>1309</a:t>
            </a:r>
            <a:r>
              <a:rPr lang="en-US" sz="2000" dirty="0">
                <a:solidFill>
                  <a:srgbClr val="C36D4F"/>
                </a:solidFill>
              </a:rPr>
              <a:t> </a:t>
            </a:r>
            <a:r>
              <a:rPr lang="en-US" sz="2000" dirty="0">
                <a:solidFill>
                  <a:schemeClr val="tx1"/>
                </a:solidFill>
              </a:rPr>
              <a:t>*</a:t>
            </a:r>
            <a:r>
              <a:rPr lang="en-US" sz="2000" dirty="0">
                <a:solidFill>
                  <a:srgbClr val="C36D4F"/>
                </a:solidFill>
              </a:rPr>
              <a:t> </a:t>
            </a:r>
            <a:r>
              <a:rPr lang="en-US" sz="1400" dirty="0"/>
              <a:t>passengers were on board at the time of the disaster. </a:t>
            </a:r>
          </a:p>
          <a:p>
            <a:pPr marL="0" indent="0">
              <a:lnSpc>
                <a:spcPct val="150000"/>
              </a:lnSpc>
              <a:spcBef>
                <a:spcPts val="0"/>
              </a:spcBef>
              <a:spcAft>
                <a:spcPts val="300"/>
              </a:spcAft>
              <a:buNone/>
            </a:pPr>
            <a:r>
              <a:rPr lang="en-US" sz="1400" dirty="0"/>
              <a:t>This passenger list includes people from:</a:t>
            </a:r>
          </a:p>
        </p:txBody>
      </p:sp>
      <p:sp>
        <p:nvSpPr>
          <p:cNvPr id="6" name="Google Shape;229;p17">
            <a:extLst>
              <a:ext uri="{FF2B5EF4-FFF2-40B4-BE49-F238E27FC236}">
                <a16:creationId xmlns:a16="http://schemas.microsoft.com/office/drawing/2014/main" id="{01CAA87F-554D-18A1-B2B9-110A9FEAF586}"/>
              </a:ext>
            </a:extLst>
          </p:cNvPr>
          <p:cNvSpPr txBox="1">
            <a:spLocks/>
          </p:cNvSpPr>
          <p:nvPr/>
        </p:nvSpPr>
        <p:spPr>
          <a:xfrm>
            <a:off x="515400" y="2674520"/>
            <a:ext cx="6597918" cy="118589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a:lnSpc>
                <a:spcPct val="150000"/>
              </a:lnSpc>
              <a:spcBef>
                <a:spcPts val="0"/>
              </a:spcBef>
              <a:spcAft>
                <a:spcPts val="300"/>
              </a:spcAft>
            </a:pPr>
            <a:r>
              <a:rPr lang="en-US" sz="1400" dirty="0"/>
              <a:t>Ages between 0-85 years old.</a:t>
            </a:r>
          </a:p>
          <a:p>
            <a:pPr>
              <a:lnSpc>
                <a:spcPct val="150000"/>
              </a:lnSpc>
              <a:spcBef>
                <a:spcPts val="0"/>
              </a:spcBef>
              <a:spcAft>
                <a:spcPts val="300"/>
              </a:spcAft>
            </a:pPr>
            <a:r>
              <a:rPr lang="en-US" sz="1400" dirty="0"/>
              <a:t>Passenger classes 1,2,3 with 1 being most prestigious.</a:t>
            </a:r>
          </a:p>
          <a:p>
            <a:pPr>
              <a:lnSpc>
                <a:spcPct val="150000"/>
              </a:lnSpc>
              <a:spcBef>
                <a:spcPts val="0"/>
              </a:spcBef>
              <a:spcAft>
                <a:spcPts val="300"/>
              </a:spcAft>
            </a:pPr>
            <a:r>
              <a:rPr lang="en-US" sz="1400" dirty="0"/>
              <a:t>Binary sexes – male and female.</a:t>
            </a:r>
          </a:p>
          <a:p>
            <a:pPr marL="0" indent="0">
              <a:lnSpc>
                <a:spcPct val="150000"/>
              </a:lnSpc>
              <a:spcBef>
                <a:spcPts val="0"/>
              </a:spcBef>
              <a:spcAft>
                <a:spcPts val="300"/>
              </a:spcAft>
              <a:buNone/>
            </a:pPr>
            <a:endParaRPr lang="en-US" sz="1400" dirty="0"/>
          </a:p>
        </p:txBody>
      </p:sp>
      <p:pic>
        <p:nvPicPr>
          <p:cNvPr id="3" name="Audio 2">
            <a:hlinkClick r:id="" action="ppaction://media"/>
            <a:extLst>
              <a:ext uri="{FF2B5EF4-FFF2-40B4-BE49-F238E27FC236}">
                <a16:creationId xmlns:a16="http://schemas.microsoft.com/office/drawing/2014/main" id="{B9ED45CA-789C-7BE2-AF99-A657E9F61C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744910178"/>
      </p:ext>
    </p:extLst>
  </p:cSld>
  <p:clrMapOvr>
    <a:masterClrMapping/>
  </p:clrMapOvr>
  <mc:AlternateContent xmlns:mc="http://schemas.openxmlformats.org/markup-compatibility/2006" xmlns:p14="http://schemas.microsoft.com/office/powerpoint/2010/main">
    <mc:Choice Requires="p14">
      <p:transition spd="slow" p14:dur="2000" advTm="37672"/>
    </mc:Choice>
    <mc:Fallback xmlns="">
      <p:transition spd="slow" advTm="3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3018" x="25400" y="3294063"/>
          <p14:tracePt t="23024" x="61913" y="3281363"/>
          <p14:tracePt t="23032" x="98425" y="3268663"/>
          <p14:tracePt t="23039" x="160338" y="3255963"/>
          <p14:tracePt t="23046" x="234950" y="3232150"/>
          <p14:tracePt t="23053" x="320675" y="3219450"/>
          <p14:tracePt t="23060" x="395288" y="3206750"/>
          <p14:tracePt t="23067" x="506413" y="3182938"/>
          <p14:tracePt t="23074" x="604838" y="3170238"/>
          <p14:tracePt t="23081" x="739775" y="3157538"/>
          <p14:tracePt t="23088" x="839788" y="3133725"/>
          <p14:tracePt t="23095" x="938213" y="3121025"/>
          <p14:tracePt t="23102" x="1049338" y="3095625"/>
          <p14:tracePt t="23109" x="1122363" y="3082925"/>
          <p14:tracePt t="23117" x="1209675" y="3071813"/>
          <p14:tracePt t="23123" x="1246188" y="3059113"/>
          <p14:tracePt t="23130" x="1282700" y="3059113"/>
          <p14:tracePt t="23137" x="1308100" y="3046413"/>
          <p14:tracePt t="23144" x="1357313" y="3022600"/>
          <p14:tracePt t="23151" x="1382713" y="3009900"/>
          <p14:tracePt t="23158" x="1406525" y="2997200"/>
          <p14:tracePt t="23165" x="1443038" y="2984500"/>
          <p14:tracePt t="23172" x="1481138" y="2973388"/>
          <p14:tracePt t="23179" x="1554163" y="2960688"/>
          <p14:tracePt t="23186" x="1641475" y="2960688"/>
          <p14:tracePt t="23194" x="1739900" y="2947988"/>
          <p14:tracePt t="23201" x="1863725" y="2947988"/>
          <p14:tracePt t="23208" x="1985963" y="2947988"/>
          <p14:tracePt t="23215" x="2047875" y="2947988"/>
          <p14:tracePt t="23222" x="2097088" y="2947988"/>
          <p14:tracePt t="23228" x="2147888" y="2947988"/>
          <p14:tracePt t="23236" x="2171700" y="2947988"/>
          <p14:tracePt t="23242" x="2184400" y="2947988"/>
          <p14:tracePt t="23250" x="2197100" y="2947988"/>
          <p14:tracePt t="23271" x="2208213" y="2947988"/>
          <p14:tracePt t="23286" x="2220913" y="2947988"/>
          <p14:tracePt t="23308" x="2233613" y="2947988"/>
          <p14:tracePt t="23315" x="2246313" y="2947988"/>
          <p14:tracePt t="23335" x="2344738" y="2947988"/>
          <p14:tracePt t="23342" x="2406650" y="2911475"/>
          <p14:tracePt t="23349" x="2505075" y="2898775"/>
          <p14:tracePt t="23355" x="2566988" y="2886075"/>
          <p14:tracePt t="23362" x="2628900" y="2849563"/>
          <p14:tracePt t="23369" x="2690813" y="2836863"/>
          <p14:tracePt t="23377" x="2740025" y="2824163"/>
          <p14:tracePt t="23384" x="2801938" y="2800350"/>
          <p14:tracePt t="23391" x="2851150" y="2787650"/>
          <p14:tracePt t="23398" x="2874963" y="2751138"/>
          <p14:tracePt t="23404" x="2911475" y="2738438"/>
          <p14:tracePt t="23412" x="2936875" y="2725738"/>
          <p14:tracePt t="23419" x="2962275" y="2713038"/>
          <p14:tracePt t="23426" x="2998788" y="2701925"/>
          <p14:tracePt t="23434" x="3048000" y="2689225"/>
          <p14:tracePt t="23440" x="3084513" y="2689225"/>
          <p14:tracePt t="23447" x="3122613" y="2676525"/>
          <p14:tracePt t="23454" x="3184525" y="2676525"/>
          <p14:tracePt t="23461" x="3233738" y="2676525"/>
          <p14:tracePt t="23468" x="3270250" y="2676525"/>
          <p14:tracePt t="23475" x="3332163" y="2676525"/>
          <p14:tracePt t="23482" x="3355975" y="2676525"/>
          <p14:tracePt t="23489" x="3381375" y="2676525"/>
          <p14:tracePt t="23496" x="3394075" y="2676525"/>
          <p14:tracePt t="23511" x="3394075" y="2663825"/>
          <p14:tracePt t="23525" x="3405188" y="2663825"/>
          <p14:tracePt t="23539" x="3417888" y="2663825"/>
          <p14:tracePt t="23546" x="3430588" y="2663825"/>
          <p14:tracePt t="23553" x="3443288" y="2663825"/>
          <p14:tracePt t="23560" x="3467100" y="2663825"/>
          <p14:tracePt t="23567" x="3505200" y="2663825"/>
          <p14:tracePt t="23574" x="3529013" y="2663825"/>
          <p14:tracePt t="23581" x="3554413" y="2663825"/>
          <p14:tracePt t="23588" x="3578225" y="2663825"/>
          <p14:tracePt t="23595" x="3590925" y="2663825"/>
          <p14:tracePt t="23602" x="3603625" y="2663825"/>
          <p14:tracePt t="23609" x="3616325" y="2663825"/>
          <p14:tracePt t="23617" x="3640138" y="2663825"/>
          <p14:tracePt t="23631" x="3652838" y="2652713"/>
          <p14:tracePt t="23637" x="3665538" y="2652713"/>
          <p14:tracePt t="23644" x="3676650" y="2652713"/>
          <p14:tracePt t="23659" x="3689350" y="2652713"/>
          <p14:tracePt t="23666" x="3702050" y="2652713"/>
          <p14:tracePt t="23672" x="3714750" y="2652713"/>
          <p14:tracePt t="23679" x="3738563" y="2652713"/>
          <p14:tracePt t="23686" x="3763963" y="2652713"/>
          <p14:tracePt t="23693" x="3800475" y="2652713"/>
          <p14:tracePt t="23701" x="3813175" y="2652713"/>
          <p14:tracePt t="23708" x="3825875" y="2652713"/>
          <p14:tracePt t="23715" x="3836988" y="2652713"/>
          <p14:tracePt t="23722" x="3849688" y="2652713"/>
          <p14:tracePt t="23729" x="3862388" y="2652713"/>
          <p14:tracePt t="23736" x="3875088" y="2652713"/>
          <p14:tracePt t="23743" x="3887788" y="2652713"/>
          <p14:tracePt t="23750" x="3898900" y="2652713"/>
          <p14:tracePt t="23757" x="3911600" y="2652713"/>
          <p14:tracePt t="23764" x="3911600" y="2640013"/>
          <p14:tracePt t="24308" x="3924300" y="2652713"/>
          <p14:tracePt t="24314" x="3948113" y="2676525"/>
          <p14:tracePt t="24320" x="3973513" y="2689225"/>
          <p14:tracePt t="24328" x="3973513" y="2701925"/>
          <p14:tracePt t="24334" x="3973513" y="2713038"/>
          <p14:tracePt t="24342" x="3973513" y="2725738"/>
          <p14:tracePt t="24348" x="3973513" y="2738438"/>
          <p14:tracePt t="24355" x="3986213" y="2738438"/>
          <p14:tracePt t="24362" x="3986213" y="2751138"/>
          <p14:tracePt t="24434" x="3986213" y="2762250"/>
          <p14:tracePt t="24447" x="3986213" y="2774950"/>
          <p14:tracePt t="24462" x="3986213" y="2787650"/>
          <p14:tracePt t="24476" x="3973513" y="2787650"/>
          <p14:tracePt t="24483" x="3973513" y="2800350"/>
          <p14:tracePt t="24490" x="3960813" y="2800350"/>
          <p14:tracePt t="24496" x="3960813" y="2813050"/>
          <p14:tracePt t="24504" x="3948113" y="2813050"/>
          <p14:tracePt t="24511" x="3948113" y="2824163"/>
          <p14:tracePt t="24525" x="3937000" y="2824163"/>
          <p14:tracePt t="24539" x="3924300" y="2824163"/>
          <p14:tracePt t="24575" x="3911600" y="2824163"/>
          <p14:tracePt t="24603" x="3898900" y="2824163"/>
          <p14:tracePt t="24624" x="3887788" y="2824163"/>
          <p14:tracePt t="24637" x="3875088" y="2824163"/>
          <p14:tracePt t="24645" x="3875088" y="2813050"/>
          <p14:tracePt t="24652" x="3862388" y="2813050"/>
          <p14:tracePt t="24673" x="3849688" y="2813050"/>
          <p14:tracePt t="24680" x="3849688" y="2800350"/>
          <p14:tracePt t="24687" x="3836988" y="2800350"/>
          <p14:tracePt t="24723" x="3825875" y="2800350"/>
          <p14:tracePt t="24759" x="3813175" y="2800350"/>
          <p14:tracePt t="24786" x="3800475" y="2800350"/>
          <p14:tracePt t="24808" x="3787775" y="2800350"/>
          <p14:tracePt t="24821" x="3776663" y="2800350"/>
          <p14:tracePt t="24834" x="3763963" y="2800350"/>
          <p14:tracePt t="24878" x="3751263" y="2800350"/>
          <p14:tracePt t="24884" x="3738563" y="2800350"/>
          <p14:tracePt t="24891" x="3727450" y="2800350"/>
          <p14:tracePt t="24899" x="3714750" y="2800350"/>
          <p14:tracePt t="24905" x="3702050" y="2800350"/>
          <p14:tracePt t="24927" x="3702050" y="2813050"/>
          <p14:tracePt t="24941" x="3689350" y="2813050"/>
          <p14:tracePt t="24955" x="3676650" y="2813050"/>
          <p14:tracePt t="25012" x="3676650" y="2824163"/>
          <p14:tracePt t="27948" x="3689350" y="2824163"/>
          <p14:tracePt t="27963" x="3689350" y="2813050"/>
          <p14:tracePt t="27968" x="3702050" y="2813050"/>
          <p14:tracePt t="27976" x="3714750" y="2813050"/>
          <p14:tracePt t="27983" x="3727450" y="2813050"/>
          <p14:tracePt t="27989" x="3738563" y="2800350"/>
          <p14:tracePt t="27996" x="3763963" y="2800350"/>
          <p14:tracePt t="28003" x="3813175" y="2800350"/>
          <p14:tracePt t="28010" x="3911600" y="2800350"/>
          <p14:tracePt t="28018" x="3986213" y="2800350"/>
          <p14:tracePt t="28025" x="4071938" y="2824163"/>
          <p14:tracePt t="28033" x="4170363" y="2836863"/>
          <p14:tracePt t="28039" x="4270375" y="2849563"/>
          <p14:tracePt t="28046" x="4418013" y="2849563"/>
          <p14:tracePt t="28053" x="4552950" y="2873375"/>
          <p14:tracePt t="28060" x="4676775" y="2911475"/>
          <p14:tracePt t="28067" x="4787900" y="2922588"/>
          <p14:tracePt t="28074" x="4862513" y="2922588"/>
          <p14:tracePt t="28081" x="4911725" y="2922588"/>
          <p14:tracePt t="28088" x="4973638" y="2935288"/>
          <p14:tracePt t="28095" x="5010150" y="2935288"/>
          <p14:tracePt t="28102" x="5046663" y="2935288"/>
          <p14:tracePt t="28109" x="5095875" y="2935288"/>
          <p14:tracePt t="28116" x="5145088" y="2960688"/>
          <p14:tracePt t="28123" x="5183188" y="2960688"/>
          <p14:tracePt t="28130" x="5245100" y="2960688"/>
          <p14:tracePt t="28137" x="5281613" y="2960688"/>
          <p14:tracePt t="28145" x="5318125" y="2960688"/>
          <p14:tracePt t="28152" x="5356225" y="2960688"/>
          <p14:tracePt t="28159" x="5380038" y="2960688"/>
          <p14:tracePt t="28166" x="5405438" y="2960688"/>
          <p14:tracePt t="28173" x="5429250" y="2973388"/>
          <p14:tracePt t="28180" x="5478463" y="2973388"/>
          <p14:tracePt t="28186" x="5516563" y="2973388"/>
          <p14:tracePt t="28194" x="5553075" y="2984500"/>
          <p14:tracePt t="28201" x="5614988" y="2984500"/>
          <p14:tracePt t="28208" x="5664200" y="2997200"/>
          <p14:tracePt t="28215" x="5700713" y="3009900"/>
          <p14:tracePt t="28222" x="5749925" y="3009900"/>
          <p14:tracePt t="28229" x="5788025" y="3022600"/>
          <p14:tracePt t="28236" x="5824538" y="3022600"/>
          <p14:tracePt t="28243" x="5861050" y="3033713"/>
          <p14:tracePt t="28250" x="5886450" y="3033713"/>
          <p14:tracePt t="28257" x="5899150" y="3033713"/>
          <p14:tracePt t="28265" x="5910263" y="3033713"/>
          <p14:tracePt t="28271" x="5922963" y="3033713"/>
          <p14:tracePt t="28286" x="5935663" y="3033713"/>
          <p14:tracePt t="28300" x="5948363" y="3033713"/>
          <p14:tracePt t="28583" x="5935663" y="3033713"/>
          <p14:tracePt t="28597" x="5922963" y="3033713"/>
          <p14:tracePt t="28603" x="5922963" y="3046413"/>
          <p14:tracePt t="28617" x="5910263" y="3059113"/>
          <p14:tracePt t="28632" x="5899150" y="3059113"/>
          <p14:tracePt t="28638" x="5899150" y="3071813"/>
          <p14:tracePt t="28644" x="5886450" y="3071813"/>
          <p14:tracePt t="28651" x="5886450" y="3082925"/>
          <p14:tracePt t="28681" x="5873750" y="3095625"/>
          <p14:tracePt t="28694" x="5861050" y="3095625"/>
          <p14:tracePt t="28701" x="5861050" y="3108325"/>
          <p14:tracePt t="28717" x="5849938" y="3121025"/>
          <p14:tracePt t="28722" x="5837238" y="3121025"/>
          <p14:tracePt t="28729" x="5824538" y="3133725"/>
          <p14:tracePt t="28751" x="5811838" y="3144838"/>
          <p14:tracePt t="28758" x="5799138" y="3144838"/>
          <p14:tracePt t="28764" x="5788025" y="3157538"/>
          <p14:tracePt t="28779" x="5775325" y="3157538"/>
          <p14:tracePt t="28785" x="5762625" y="3157538"/>
          <p14:tracePt t="28792" x="5749925" y="3157538"/>
          <p14:tracePt t="28800" x="5749925" y="3170238"/>
          <p14:tracePt t="28815" x="5749925" y="3182938"/>
          <p14:tracePt t="28821" x="5738813" y="3182938"/>
          <p14:tracePt t="28835" x="5726113" y="3182938"/>
          <p14:tracePt t="28856" x="5713413" y="3182938"/>
          <p14:tracePt t="29012" x="5713413" y="3170238"/>
          <p14:tracePt t="29111" x="5726113" y="3170238"/>
          <p14:tracePt t="34449" x="5713413" y="3182938"/>
          <p14:tracePt t="34454" x="5664200" y="3206750"/>
          <p14:tracePt t="34461" x="5614988" y="3255963"/>
          <p14:tracePt t="34468" x="5553075" y="3294063"/>
          <p14:tracePt t="34475" x="5467350" y="3343275"/>
          <p14:tracePt t="34482" x="5380038" y="3379788"/>
          <p14:tracePt t="34489" x="5330825" y="3416300"/>
          <p14:tracePt t="34496" x="5268913" y="3454400"/>
          <p14:tracePt t="34503" x="5232400" y="3478213"/>
          <p14:tracePt t="34510" x="5207000" y="3490913"/>
          <p14:tracePt t="34517" x="5170488" y="3514725"/>
          <p14:tracePt t="34524" x="5145088" y="3514725"/>
          <p14:tracePt t="34532" x="5121275" y="3527425"/>
          <p14:tracePt t="34538" x="5095875" y="3540125"/>
          <p14:tracePt t="34546" x="5059363" y="3563938"/>
          <p14:tracePt t="34552" x="5022850" y="3576638"/>
          <p14:tracePt t="34559" x="4984750" y="3589338"/>
          <p14:tracePt t="34566" x="4924425" y="3625850"/>
          <p14:tracePt t="34573" x="4862513" y="3651250"/>
          <p14:tracePt t="34580" x="4775200" y="3687763"/>
          <p14:tracePt t="34587" x="4676775" y="3724275"/>
          <p14:tracePt t="34594" x="4591050" y="3775075"/>
          <p14:tracePt t="34601" x="4529138" y="3786188"/>
          <p14:tracePt t="34609" x="4491038" y="3811588"/>
          <p14:tracePt t="34617" x="4467225" y="3835400"/>
          <p14:tracePt t="34623" x="4454525" y="3835400"/>
          <p14:tracePt t="34630" x="4430713" y="3835400"/>
          <p14:tracePt t="34637" x="4418013" y="3835400"/>
          <p14:tracePt t="34644" x="4405313" y="3848100"/>
          <p14:tracePt t="34651" x="4381500" y="3860800"/>
          <p14:tracePt t="34658" x="4356100" y="3873500"/>
          <p14:tracePt t="34666" x="4343400" y="3884613"/>
          <p14:tracePt t="34672" x="4330700" y="3897313"/>
          <p14:tracePt t="34679" x="4306888" y="3897313"/>
          <p14:tracePt t="34686" x="4281488" y="3910013"/>
          <p14:tracePt t="34693" x="4270375" y="3910013"/>
          <p14:tracePt t="34700" x="4257675" y="3910013"/>
          <p14:tracePt t="34722" x="4244975" y="3922713"/>
          <p14:tracePt t="34730" x="4232275" y="3922713"/>
          <p14:tracePt t="34735" x="4219575" y="3922713"/>
          <p14:tracePt t="34742" x="4208463" y="3922713"/>
          <p14:tracePt t="34758" x="4195763" y="3922713"/>
          <p14:tracePt t="34771" x="4183063" y="3922713"/>
          <p14:tracePt t="34785" x="4170363" y="3922713"/>
          <p14:tracePt t="34800" x="4159250" y="3922713"/>
          <p14:tracePt t="34870" x="4146550" y="3922713"/>
          <p14:tracePt t="34906" x="4146550" y="3910013"/>
          <p14:tracePt t="36646" x="4133850" y="3910013"/>
          <p14:tracePt t="36651" x="4110038" y="3910013"/>
          <p14:tracePt t="36658" x="4097338" y="3910013"/>
          <p14:tracePt t="36665" x="4059238" y="3910013"/>
          <p14:tracePt t="36672" x="4022725" y="3910013"/>
          <p14:tracePt t="36679" x="3960813" y="3910013"/>
          <p14:tracePt t="36686" x="3911600" y="3922713"/>
          <p14:tracePt t="36693" x="3849688" y="3922713"/>
          <p14:tracePt t="36700" x="3800475" y="3946525"/>
          <p14:tracePt t="36707" x="3738563" y="3946525"/>
          <p14:tracePt t="36715" x="3665538" y="3959225"/>
          <p14:tracePt t="36721" x="3603625" y="3959225"/>
          <p14:tracePt t="36728" x="3554413" y="3959225"/>
          <p14:tracePt t="36735" x="3505200" y="3959225"/>
          <p14:tracePt t="36742" x="3455988" y="3959225"/>
          <p14:tracePt t="36749" x="3417888" y="3959225"/>
          <p14:tracePt t="36757" x="3381375" y="3959225"/>
          <p14:tracePt t="36764" x="3344863" y="3959225"/>
          <p14:tracePt t="36771" x="3306763" y="3959225"/>
          <p14:tracePt t="36778" x="3257550" y="3971925"/>
          <p14:tracePt t="36784" x="3208338" y="3971925"/>
          <p14:tracePt t="36791" x="3171825" y="3971925"/>
          <p14:tracePt t="36799" x="3109913" y="3971925"/>
          <p14:tracePt t="36806" x="3035300" y="3995738"/>
          <p14:tracePt t="36813" x="2924175" y="4021138"/>
          <p14:tracePt t="36820" x="2776538" y="4057650"/>
          <p14:tracePt t="36827" x="2603500" y="4095750"/>
          <p14:tracePt t="36834" x="2368550" y="4181475"/>
          <p14:tracePt t="36841" x="2073275" y="4267200"/>
          <p14:tracePt t="36849" x="1628775" y="4378325"/>
          <p14:tracePt t="36855" x="1222375" y="4514850"/>
          <p14:tracePt t="36862" x="1011238" y="4600575"/>
          <p14:tracePt t="36869" x="839788" y="4637088"/>
          <p14:tracePt t="36876" x="703263" y="4675188"/>
          <p14:tracePt t="36883" x="604838" y="4687888"/>
          <p14:tracePt t="36890" x="468313" y="4724400"/>
          <p14:tracePt t="36897" x="346075" y="4748213"/>
          <p14:tracePt t="36904" x="222250" y="4786313"/>
          <p14:tracePt t="36911" x="85725" y="48228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#pclass</a:t>
            </a:r>
            <a:endParaRPr lang="en-US" dirty="0"/>
          </a:p>
        </p:txBody>
      </p:sp>
      <p:sp>
        <p:nvSpPr>
          <p:cNvPr id="11" name="Google Shape;229;p17">
            <a:extLst>
              <a:ext uri="{FF2B5EF4-FFF2-40B4-BE49-F238E27FC236}">
                <a16:creationId xmlns:a16="http://schemas.microsoft.com/office/drawing/2014/main" id="{461952FD-3A4D-85FB-4DAC-3035947FF720}"/>
              </a:ext>
            </a:extLst>
          </p:cNvPr>
          <p:cNvSpPr txBox="1">
            <a:spLocks/>
          </p:cNvSpPr>
          <p:nvPr/>
        </p:nvSpPr>
        <p:spPr>
          <a:xfrm>
            <a:off x="3039534" y="2479833"/>
            <a:ext cx="4413215" cy="2309756"/>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Unpacking the visual:</a:t>
            </a:r>
          </a:p>
          <a:p>
            <a:pPr lvl="1">
              <a:lnSpc>
                <a:spcPct val="150000"/>
              </a:lnSpc>
              <a:spcBef>
                <a:spcPts val="0"/>
              </a:spcBef>
              <a:spcAft>
                <a:spcPts val="300"/>
              </a:spcAft>
            </a:pPr>
            <a:r>
              <a:rPr lang="en-US" sz="1250" dirty="0"/>
              <a:t>Horizontal axis represents the 3 p-classes</a:t>
            </a:r>
          </a:p>
          <a:p>
            <a:pPr lvl="1">
              <a:lnSpc>
                <a:spcPct val="150000"/>
              </a:lnSpc>
              <a:spcBef>
                <a:spcPts val="0"/>
              </a:spcBef>
              <a:spcAft>
                <a:spcPts val="300"/>
              </a:spcAft>
            </a:pPr>
            <a:r>
              <a:rPr lang="en-US" sz="1250" dirty="0"/>
              <a:t>Vertical axis shows the number of passengers in each p-class</a:t>
            </a:r>
          </a:p>
          <a:p>
            <a:pPr lvl="1">
              <a:lnSpc>
                <a:spcPct val="150000"/>
              </a:lnSpc>
              <a:spcBef>
                <a:spcPts val="0"/>
              </a:spcBef>
              <a:spcAft>
                <a:spcPts val="300"/>
              </a:spcAft>
            </a:pPr>
            <a:r>
              <a:rPr lang="en-US" sz="1250" dirty="0"/>
              <a:t>Third class has maximum passengers (~ 54%) </a:t>
            </a:r>
          </a:p>
          <a:p>
            <a:pPr lvl="1">
              <a:lnSpc>
                <a:spcPct val="150000"/>
              </a:lnSpc>
              <a:spcBef>
                <a:spcPts val="0"/>
              </a:spcBef>
              <a:spcAft>
                <a:spcPts val="300"/>
              </a:spcAft>
            </a:pPr>
            <a:r>
              <a:rPr lang="en-US" sz="1250" dirty="0"/>
              <a:t>Second class has the least (~21%)</a:t>
            </a:r>
          </a:p>
          <a:p>
            <a:pPr marL="342900" lvl="1" indent="0">
              <a:lnSpc>
                <a:spcPct val="150000"/>
              </a:lnSpc>
              <a:spcBef>
                <a:spcPts val="0"/>
              </a:spcBef>
              <a:spcAft>
                <a:spcPts val="300"/>
              </a:spcAft>
              <a:buNone/>
            </a:pPr>
            <a:endParaRPr lang="en-US" sz="1250" dirty="0"/>
          </a:p>
          <a:p>
            <a:pPr lvl="1">
              <a:lnSpc>
                <a:spcPct val="150000"/>
              </a:lnSpc>
              <a:spcBef>
                <a:spcPts val="0"/>
              </a:spcBef>
              <a:spcAft>
                <a:spcPts val="300"/>
              </a:spcAft>
            </a:pPr>
            <a:endParaRPr lang="en-US" sz="1250" dirty="0"/>
          </a:p>
        </p:txBody>
      </p:sp>
      <p:grpSp>
        <p:nvGrpSpPr>
          <p:cNvPr id="16" name="Group 15">
            <a:extLst>
              <a:ext uri="{FF2B5EF4-FFF2-40B4-BE49-F238E27FC236}">
                <a16:creationId xmlns:a16="http://schemas.microsoft.com/office/drawing/2014/main" id="{4BD1EE48-B846-0F9E-FC58-4AA6F73D103C}"/>
              </a:ext>
            </a:extLst>
          </p:cNvPr>
          <p:cNvGrpSpPr/>
          <p:nvPr/>
        </p:nvGrpSpPr>
        <p:grpSpPr>
          <a:xfrm>
            <a:off x="515400" y="1198121"/>
            <a:ext cx="6262047" cy="3788148"/>
            <a:chOff x="515400" y="1198121"/>
            <a:chExt cx="6262047" cy="3788148"/>
          </a:xfrm>
        </p:grpSpPr>
        <p:grpSp>
          <p:nvGrpSpPr>
            <p:cNvPr id="15" name="Group 14">
              <a:extLst>
                <a:ext uri="{FF2B5EF4-FFF2-40B4-BE49-F238E27FC236}">
                  <a16:creationId xmlns:a16="http://schemas.microsoft.com/office/drawing/2014/main" id="{A8A6B1E0-548D-749D-9382-6A3CA87F0623}"/>
                </a:ext>
              </a:extLst>
            </p:cNvPr>
            <p:cNvGrpSpPr/>
            <p:nvPr/>
          </p:nvGrpSpPr>
          <p:grpSpPr>
            <a:xfrm>
              <a:off x="515400" y="1198121"/>
              <a:ext cx="6262047" cy="3788148"/>
              <a:chOff x="416339" y="1290038"/>
              <a:chExt cx="6262047" cy="3788148"/>
            </a:xfrm>
          </p:grpSpPr>
          <p:sp>
            <p:nvSpPr>
              <p:cNvPr id="12" name="Google Shape;229;p17">
                <a:extLst>
                  <a:ext uri="{FF2B5EF4-FFF2-40B4-BE49-F238E27FC236}">
                    <a16:creationId xmlns:a16="http://schemas.microsoft.com/office/drawing/2014/main" id="{8649B93D-2933-0422-FC60-AF08DFEFD88A}"/>
                  </a:ext>
                </a:extLst>
              </p:cNvPr>
              <p:cNvSpPr txBox="1">
                <a:spLocks/>
              </p:cNvSpPr>
              <p:nvPr/>
            </p:nvSpPr>
            <p:spPr>
              <a:xfrm>
                <a:off x="416339" y="1290038"/>
                <a:ext cx="6262047"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Bar chart representing total </a:t>
                </a:r>
                <a:r>
                  <a:rPr lang="en-US" dirty="0"/>
                  <a:t>passenger count based on P-class on RMS Titanic</a:t>
                </a:r>
                <a:r>
                  <a:rPr lang="en-US" sz="1400" dirty="0"/>
                  <a:t> </a:t>
                </a:r>
                <a:endParaRPr lang="en-US" sz="1250" dirty="0"/>
              </a:p>
            </p:txBody>
          </p:sp>
          <p:pic>
            <p:nvPicPr>
              <p:cNvPr id="4" name="Picture 3">
                <a:extLst>
                  <a:ext uri="{FF2B5EF4-FFF2-40B4-BE49-F238E27FC236}">
                    <a16:creationId xmlns:a16="http://schemas.microsoft.com/office/drawing/2014/main" id="{6FA029B7-4216-3914-1432-DDE4AF30AC61}"/>
                  </a:ext>
                </a:extLst>
              </p:cNvPr>
              <p:cNvPicPr>
                <a:picLocks noChangeAspect="1"/>
              </p:cNvPicPr>
              <p:nvPr/>
            </p:nvPicPr>
            <p:blipFill>
              <a:blip r:embed="rId6"/>
              <a:stretch>
                <a:fillRect/>
              </a:stretch>
            </p:blipFill>
            <p:spPr>
              <a:xfrm>
                <a:off x="515400" y="1701987"/>
                <a:ext cx="2003850" cy="3376199"/>
              </a:xfrm>
              <a:prstGeom prst="rect">
                <a:avLst/>
              </a:prstGeom>
            </p:spPr>
          </p:pic>
        </p:grpSp>
        <p:pic>
          <p:nvPicPr>
            <p:cNvPr id="18" name="Picture 17">
              <a:extLst>
                <a:ext uri="{FF2B5EF4-FFF2-40B4-BE49-F238E27FC236}">
                  <a16:creationId xmlns:a16="http://schemas.microsoft.com/office/drawing/2014/main" id="{30C5C892-67D2-FE73-272E-2D4ABF94C36C}"/>
                </a:ext>
              </a:extLst>
            </p:cNvPr>
            <p:cNvPicPr>
              <a:picLocks noChangeAspect="1"/>
            </p:cNvPicPr>
            <p:nvPr/>
          </p:nvPicPr>
          <p:blipFill>
            <a:blip r:embed="rId7"/>
            <a:stretch>
              <a:fillRect/>
            </a:stretch>
          </p:blipFill>
          <p:spPr>
            <a:xfrm>
              <a:off x="2618311" y="1759391"/>
              <a:ext cx="842446" cy="812359"/>
            </a:xfrm>
            <a:prstGeom prst="rect">
              <a:avLst/>
            </a:prstGeom>
          </p:spPr>
        </p:pic>
      </p:grpSp>
      <p:pic>
        <p:nvPicPr>
          <p:cNvPr id="3" name="Audio 2">
            <a:hlinkClick r:id="" action="ppaction://media"/>
            <a:extLst>
              <a:ext uri="{FF2B5EF4-FFF2-40B4-BE49-F238E27FC236}">
                <a16:creationId xmlns:a16="http://schemas.microsoft.com/office/drawing/2014/main" id="{A05CAB97-E573-60C1-6F52-3BDA73CF1BA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942276054"/>
      </p:ext>
    </p:extLst>
  </p:cSld>
  <p:clrMapOvr>
    <a:masterClrMapping/>
  </p:clrMapOvr>
  <mc:AlternateContent xmlns:mc="http://schemas.openxmlformats.org/markup-compatibility/2006" xmlns:p14="http://schemas.microsoft.com/office/powerpoint/2010/main">
    <mc:Choice Requires="p14">
      <p:transition spd="slow" p14:dur="2000" advTm="64631"/>
    </mc:Choice>
    <mc:Fallback xmlns="">
      <p:transition spd="slow" advTm="64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65" x="765175" y="4156075"/>
          <p14:tracePt t="672" x="1073150" y="4070350"/>
          <p14:tracePt t="680" x="1370013" y="3995738"/>
          <p14:tracePt t="686" x="1628775" y="3935413"/>
          <p14:tracePt t="694" x="1912938" y="3873500"/>
          <p14:tracePt t="711" x="2308225" y="3762375"/>
          <p14:tracePt t="715" x="2517775" y="3724275"/>
          <p14:tracePt t="722" x="2665413" y="3687763"/>
          <p14:tracePt t="729" x="2825750" y="3625850"/>
          <p14:tracePt t="736" x="2973388" y="3576638"/>
          <p14:tracePt t="743" x="3084513" y="3540125"/>
          <p14:tracePt t="750" x="3184525" y="3514725"/>
          <p14:tracePt t="757" x="3294063" y="3503613"/>
          <p14:tracePt t="764" x="3368675" y="3503613"/>
          <p14:tracePt t="771" x="3430588" y="3490913"/>
          <p14:tracePt t="778" x="3467100" y="3490913"/>
          <p14:tracePt t="785" x="3492500" y="3490913"/>
          <p14:tracePt t="792" x="3516313" y="3490913"/>
          <p14:tracePt t="806" x="3529013" y="3490913"/>
          <p14:tracePt t="855" x="3541713" y="3490913"/>
          <p14:tracePt t="919" x="3541713" y="3478213"/>
          <p14:tracePt t="933" x="3541713" y="3465513"/>
          <p14:tracePt t="20229" x="3554413" y="3465513"/>
          <p14:tracePt t="20243" x="3565525" y="3465513"/>
          <p14:tracePt t="20257" x="3578225" y="3465513"/>
          <p14:tracePt t="20278" x="3590925" y="3465513"/>
          <p14:tracePt t="20306" x="3603625" y="3465513"/>
          <p14:tracePt t="20413" x="3603625" y="3478213"/>
          <p14:tracePt t="20575" x="3603625" y="3490913"/>
          <p14:tracePt t="20622" x="3590925" y="3490913"/>
          <p14:tracePt t="20721" x="3578225" y="3490913"/>
          <p14:tracePt t="20735" x="3578225" y="3503613"/>
          <p14:tracePt t="20749" x="3578225" y="3514725"/>
          <p14:tracePt t="20799" x="3565525" y="3514725"/>
          <p14:tracePt t="20820" x="3554413" y="3514725"/>
          <p14:tracePt t="20890" x="3554413" y="3527425"/>
          <p14:tracePt t="24328" x="3578225" y="3527425"/>
          <p14:tracePt t="24333" x="3616325" y="3540125"/>
          <p14:tracePt t="24340" x="3665538" y="3552825"/>
          <p14:tracePt t="24347" x="3702050" y="3563938"/>
          <p14:tracePt t="24354" x="3738563" y="3576638"/>
          <p14:tracePt t="24361" x="3763963" y="3614738"/>
          <p14:tracePt t="24368" x="3787775" y="3625850"/>
          <p14:tracePt t="24375" x="3836988" y="3638550"/>
          <p14:tracePt t="24382" x="3849688" y="3651250"/>
          <p14:tracePt t="24389" x="3862388" y="3651250"/>
          <p14:tracePt t="24396" x="3911600" y="3687763"/>
          <p14:tracePt t="24403" x="3937000" y="3713163"/>
          <p14:tracePt t="24410" x="3960813" y="3724275"/>
          <p14:tracePt t="24417" x="3986213" y="3762375"/>
          <p14:tracePt t="24425" x="4010025" y="3786188"/>
          <p14:tracePt t="24431" x="4048125" y="3824288"/>
          <p14:tracePt t="24438" x="4071938" y="3848100"/>
          <p14:tracePt t="24445" x="4110038" y="3873500"/>
          <p14:tracePt t="24453" x="4133850" y="3897313"/>
          <p14:tracePt t="24460" x="4159250" y="3935413"/>
          <p14:tracePt t="24467" x="4195763" y="3971925"/>
          <p14:tracePt t="24475" x="4208463" y="3995738"/>
          <p14:tracePt t="24481" x="4219575" y="4021138"/>
          <p14:tracePt t="24488" x="4232275" y="4044950"/>
          <p14:tracePt t="24495" x="4232275" y="4057650"/>
          <p14:tracePt t="24502" x="4244975" y="4070350"/>
          <p14:tracePt t="24509" x="4270375" y="4083050"/>
          <p14:tracePt t="24516" x="4281488" y="4106863"/>
          <p14:tracePt t="24523" x="4294188" y="4119563"/>
          <p14:tracePt t="24530" x="4306888" y="4144963"/>
          <p14:tracePt t="24537" x="4330700" y="4168775"/>
          <p14:tracePt t="24544" x="4368800" y="4194175"/>
          <p14:tracePt t="24551" x="4381500" y="4243388"/>
          <p14:tracePt t="24558" x="4405313" y="4279900"/>
          <p14:tracePt t="24565" x="4430713" y="4292600"/>
          <p14:tracePt t="24572" x="4441825" y="4316413"/>
          <p14:tracePt t="24579" x="4454525" y="4341813"/>
          <p14:tracePt t="24586" x="4467225" y="4367213"/>
          <p14:tracePt t="24593" x="4479925" y="4391025"/>
          <p14:tracePt t="24600" x="4491038" y="4416425"/>
          <p14:tracePt t="24608" x="4503738" y="4440238"/>
          <p14:tracePt t="24614" x="4503738" y="4465638"/>
          <p14:tracePt t="24621" x="4516438" y="4465638"/>
          <p14:tracePt t="24628" x="4516438" y="4476750"/>
          <p14:tracePt t="24635" x="4529138" y="4489450"/>
          <p14:tracePt t="24642" x="4529138" y="4502150"/>
          <p14:tracePt t="24650" x="4541838" y="4514850"/>
          <p14:tracePt t="24664" x="4541838" y="4527550"/>
          <p14:tracePt t="24679" x="4541838" y="4538663"/>
          <p14:tracePt t="25010" x="4529138" y="4538663"/>
          <p14:tracePt t="25025" x="4516438" y="4538663"/>
          <p14:tracePt t="25975" x="4405313" y="4551363"/>
          <p14:tracePt t="25982" x="4195763" y="4564063"/>
          <p14:tracePt t="25988" x="3998913" y="4613275"/>
          <p14:tracePt t="25995" x="3776663" y="4649788"/>
          <p14:tracePt t="26002" x="3554413" y="4675188"/>
          <p14:tracePt t="26009" x="3306763" y="4711700"/>
          <p14:tracePt t="26016" x="3084513" y="4748213"/>
          <p14:tracePt t="26023" x="2924175" y="4786313"/>
          <p14:tracePt t="26030" x="2851150" y="4810125"/>
          <p14:tracePt t="26037" x="2789238" y="4835525"/>
          <p14:tracePt t="26044" x="2740025" y="4848225"/>
          <p14:tracePt t="26051" x="2727325" y="4848225"/>
          <p14:tracePt t="26058" x="2690813" y="4859338"/>
          <p14:tracePt t="26065" x="2678113" y="4859338"/>
          <p14:tracePt t="26072" x="2628900" y="4872038"/>
          <p14:tracePt t="26079" x="2590800" y="4872038"/>
          <p14:tracePt t="26086" x="2530475" y="4884738"/>
          <p14:tracePt t="26093" x="2455863" y="4908550"/>
          <p14:tracePt t="26100" x="2357438" y="4921250"/>
          <p14:tracePt t="26108" x="2220913" y="4946650"/>
          <p14:tracePt t="26114" x="2097088" y="4946650"/>
          <p14:tracePt t="26121" x="1998663" y="4957763"/>
          <p14:tracePt t="26128" x="1900238" y="4957763"/>
          <p14:tracePt t="26136" x="1814513" y="4957763"/>
          <p14:tracePt t="26143" x="1739900" y="4957763"/>
          <p14:tracePt t="26149" x="1690688" y="4957763"/>
          <p14:tracePt t="26157" x="1628775" y="4957763"/>
          <p14:tracePt t="26164" x="1604963" y="4957763"/>
          <p14:tracePt t="26170" x="1579563" y="4957763"/>
          <p14:tracePt t="26185" x="1566863" y="4957763"/>
          <p14:tracePt t="26200" x="1554163" y="4957763"/>
          <p14:tracePt t="26213" x="1543050" y="4957763"/>
          <p14:tracePt t="26228" x="1530350" y="4957763"/>
          <p14:tracePt t="26243" x="1517650" y="4957763"/>
          <p14:tracePt t="26249" x="1493838" y="4957763"/>
          <p14:tracePt t="26255" x="1455738" y="4970463"/>
          <p14:tracePt t="26262" x="1419225" y="4983163"/>
          <p14:tracePt t="26269" x="1344613" y="4995863"/>
          <p14:tracePt t="26277" x="1258888" y="5019675"/>
          <p14:tracePt t="26283" x="1171575" y="5045075"/>
          <p14:tracePt t="26291" x="1122363" y="5068888"/>
          <p14:tracePt t="26298" x="1073150" y="5081588"/>
          <p14:tracePt t="26312" x="1049338" y="5081588"/>
          <p14:tracePt t="26319" x="1036638" y="5081588"/>
          <p14:tracePt t="26341" x="1023938" y="5081588"/>
          <p14:tracePt t="26355" x="1011238" y="5081588"/>
          <p14:tracePt t="26383" x="1011238" y="5068888"/>
          <p14:tracePt t="26404" x="1023938" y="5068888"/>
          <p14:tracePt t="26410" x="1023938" y="5057775"/>
          <p14:tracePt t="26417" x="1049338" y="5057775"/>
          <p14:tracePt t="26424" x="1098550" y="5057775"/>
          <p14:tracePt t="26431" x="1196975" y="5057775"/>
          <p14:tracePt t="26438" x="1320800" y="5081588"/>
          <p14:tracePt t="26445" x="1530350" y="5118100"/>
          <p14:tracePt t="28030" x="1752600" y="5118100"/>
          <p14:tracePt t="28037" x="1727200" y="5106988"/>
          <p14:tracePt t="28044" x="1714500" y="5094288"/>
          <p14:tracePt t="28051" x="1690688" y="5081588"/>
          <p14:tracePt t="28058" x="1665288" y="5068888"/>
          <p14:tracePt t="28065" x="1641475" y="5057775"/>
          <p14:tracePt t="28072" x="1616075" y="5045075"/>
          <p14:tracePt t="28079" x="1592263" y="5032375"/>
          <p14:tracePt t="28086" x="1566863" y="5032375"/>
          <p14:tracePt t="28093" x="1543050" y="5019675"/>
          <p14:tracePt t="28100" x="1517650" y="5008563"/>
          <p14:tracePt t="28108" x="1493838" y="4995863"/>
          <p14:tracePt t="28114" x="1481138" y="4995863"/>
          <p14:tracePt t="28122" x="1481138" y="4983163"/>
          <p14:tracePt t="28128" x="1468438" y="4983163"/>
          <p14:tracePt t="28136" x="1455738" y="4970463"/>
          <p14:tracePt t="28150" x="1455738" y="4957763"/>
          <p14:tracePt t="28172" x="1443038" y="4957763"/>
          <p14:tracePt t="28186" x="1431925" y="4957763"/>
          <p14:tracePt t="28299" x="1443038" y="4957763"/>
          <p14:tracePt t="28334" x="1443038" y="4970463"/>
          <p14:tracePt t="28369" x="1443038" y="4983163"/>
          <p14:tracePt t="28397" x="1443038" y="4995863"/>
          <p14:tracePt t="28411" x="1443038" y="5008563"/>
          <p14:tracePt t="28446" x="1443038" y="5019675"/>
          <p14:tracePt t="28460" x="1443038" y="5032375"/>
          <p14:tracePt t="28474" x="1443038" y="5045075"/>
          <p14:tracePt t="28489" x="1443038" y="5057775"/>
          <p14:tracePt t="28518" x="1443038" y="5068888"/>
          <p14:tracePt t="28532" x="1443038" y="5081588"/>
          <p14:tracePt t="28587" x="1443038" y="5094288"/>
          <p14:tracePt t="28593" x="1431925" y="5094288"/>
          <p14:tracePt t="28615" x="1431925" y="5106988"/>
          <p14:tracePt t="28736" x="1419225" y="5106988"/>
          <p14:tracePt t="28764" x="1406525" y="5106988"/>
          <p14:tracePt t="28777" x="1393825" y="5106988"/>
          <p14:tracePt t="28791" x="1382713" y="5106988"/>
          <p14:tracePt t="28820" x="1382713" y="5118100"/>
          <p14:tracePt t="28855" x="1370013" y="5118100"/>
          <p14:tracePt t="28869" x="1357313" y="5118100"/>
          <p14:tracePt t="28883" x="1344613" y="5118100"/>
          <p14:tracePt t="29283" x="1357313" y="5118100"/>
          <p14:tracePt t="29298" x="1370013" y="5118100"/>
          <p14:tracePt t="29333" x="1382713" y="5118100"/>
          <p14:tracePt t="29348" x="1393825" y="5118100"/>
          <p14:tracePt t="29362" x="1406525" y="5118100"/>
          <p14:tracePt t="29375" x="1406525" y="5106988"/>
          <p14:tracePt t="29382" x="1419225" y="5106988"/>
          <p14:tracePt t="29397" x="1431925" y="5106988"/>
          <p14:tracePt t="29404" x="1431925" y="5094288"/>
          <p14:tracePt t="29410" x="1443038" y="5094288"/>
          <p14:tracePt t="29424" x="1481138" y="5094288"/>
          <p14:tracePt t="29431" x="1543050" y="5118100"/>
          <p14:tracePt t="29841" x="2517775" y="5130800"/>
          <p14:tracePt t="29847" x="2517775" y="5118100"/>
          <p14:tracePt t="29869" x="2517775" y="5106988"/>
          <p14:tracePt t="29876" x="2505075" y="5106988"/>
          <p14:tracePt t="29891" x="2492375" y="5106988"/>
          <p14:tracePt t="29896" x="2492375" y="5094288"/>
          <p14:tracePt t="29903" x="2479675" y="5094288"/>
          <p14:tracePt t="29939" x="2468563" y="5094288"/>
          <p14:tracePt t="29960" x="2455863" y="5094288"/>
          <p14:tracePt t="29974" x="2443163" y="5094288"/>
          <p14:tracePt t="30010" x="2430463" y="5094288"/>
          <p14:tracePt t="30025" x="2419350" y="5094288"/>
          <p14:tracePt t="30835" x="2419350" y="5106988"/>
          <p14:tracePt t="30855" x="2406650" y="5106988"/>
          <p14:tracePt t="30861" x="2406650" y="5118100"/>
          <p14:tracePt t="30868" x="2393950" y="5118100"/>
          <p14:tracePt t="30890" x="2381250" y="5118100"/>
          <p14:tracePt t="30897" x="2381250" y="5130800"/>
          <p14:tracePt t="30904" x="2368550" y="5130800"/>
          <p14:tracePt t="31234" x="1985963" y="5130800"/>
          <p14:tracePt t="31263" x="1974850" y="5130800"/>
          <p14:tracePt t="31377" x="1974850" y="5118100"/>
          <p14:tracePt t="31799" x="1985963" y="5118100"/>
          <p14:tracePt t="31849" x="1998663" y="5118100"/>
          <p14:tracePt t="31911" x="2011363" y="5118100"/>
          <p14:tracePt t="32447" x="2024063" y="5118100"/>
          <p14:tracePt t="32460" x="2024063" y="5130800"/>
          <p14:tracePt t="32495" x="2036763" y="5130800"/>
          <p14:tracePt t="32566" x="2047875" y="5130800"/>
          <p14:tracePt t="32644" x="2060575" y="5130800"/>
          <p14:tracePt t="32686" x="2073275" y="5130800"/>
          <p14:tracePt t="32715" x="2085975" y="5130800"/>
          <p14:tracePt t="33278" x="2073275" y="5130800"/>
          <p14:tracePt t="33284" x="2060575" y="5130800"/>
          <p14:tracePt t="33306" x="2047875" y="5130800"/>
          <p14:tracePt t="33312" x="2036763" y="5130800"/>
          <p14:tracePt t="33319" x="2024063" y="5130800"/>
          <p14:tracePt t="33334" x="1985963" y="5130800"/>
          <p14:tracePt t="33341" x="1936750" y="5130800"/>
          <p14:tracePt t="33347" x="1876425" y="5130800"/>
          <p14:tracePt t="33354" x="1776413" y="5118100"/>
          <p14:tracePt t="33360" x="1703388" y="5081588"/>
          <p14:tracePt t="33368" x="1592263" y="5068888"/>
          <p14:tracePt t="33375" x="1493838" y="5032375"/>
          <p14:tracePt t="33382" x="1382713" y="4983163"/>
          <p14:tracePt t="33389" x="1295400" y="4946650"/>
          <p14:tracePt t="33397" x="1209675" y="4908550"/>
          <p14:tracePt t="33404" x="1122363" y="4884738"/>
          <p14:tracePt t="33410" x="1062038" y="4848225"/>
          <p14:tracePt t="33417" x="1000125" y="4822825"/>
          <p14:tracePt t="33424" x="962025" y="4786313"/>
          <p14:tracePt t="33431" x="900113" y="4760913"/>
          <p14:tracePt t="33438" x="850900" y="4748213"/>
          <p14:tracePt t="33445" x="801688" y="4724400"/>
          <p14:tracePt t="33452" x="752475" y="4687888"/>
          <p14:tracePt t="33459" x="690563" y="4675188"/>
          <p14:tracePt t="33466" x="654050" y="4649788"/>
          <p14:tracePt t="33474" x="604838" y="4637088"/>
          <p14:tracePt t="33481" x="579438" y="4625975"/>
          <p14:tracePt t="33487" x="542925" y="4587875"/>
          <p14:tracePt t="33494" x="517525" y="4576763"/>
          <p14:tracePt t="33502" x="468313" y="4551363"/>
          <p14:tracePt t="33509" x="444500" y="4527550"/>
          <p14:tracePt t="33516" x="407988" y="4514850"/>
          <p14:tracePt t="33523" x="369888" y="4502150"/>
          <p14:tracePt t="33530" x="346075" y="4476750"/>
          <p14:tracePt t="33537" x="296863" y="4440238"/>
          <p14:tracePt t="33544" x="271463" y="4427538"/>
          <p14:tracePt t="33551" x="234950" y="4403725"/>
          <p14:tracePt t="33558" x="209550" y="4391025"/>
          <p14:tracePt t="33565" x="160338" y="4378325"/>
          <p14:tracePt t="33572" x="123825" y="4354513"/>
          <p14:tracePt t="33579" x="98425" y="4341813"/>
          <p14:tracePt t="33586" x="61913" y="4292600"/>
          <p14:tracePt t="33593" x="25400" y="4267200"/>
          <p14:tracePt t="33600" x="0" y="4243388"/>
          <p14:tracePt t="35614" x="49213" y="3294063"/>
          <p14:tracePt t="35621" x="74613" y="3305175"/>
          <p14:tracePt t="35628" x="98425" y="3343275"/>
          <p14:tracePt t="35635" x="136525" y="3354388"/>
          <p14:tracePt t="35642" x="173038" y="3379788"/>
          <p14:tracePt t="35649" x="222250" y="3403600"/>
          <p14:tracePt t="35657" x="258763" y="3429000"/>
          <p14:tracePt t="35664" x="296863" y="3454400"/>
          <p14:tracePt t="35673" x="307975" y="3454400"/>
          <p14:tracePt t="35677" x="320675" y="3465513"/>
          <p14:tracePt t="35691" x="320675" y="3478213"/>
          <p14:tracePt t="35698" x="333375" y="3478213"/>
          <p14:tracePt t="35713" x="346075" y="3478213"/>
          <p14:tracePt t="35763" x="346075" y="3490913"/>
          <p14:tracePt t="38736" x="357188" y="3490913"/>
          <p14:tracePt t="38778" x="369888" y="3490913"/>
          <p14:tracePt t="38834" x="382588" y="3490913"/>
          <p14:tracePt t="38861" x="395288" y="3490913"/>
          <p14:tracePt t="38875" x="395288" y="3478213"/>
          <p14:tracePt t="38890" x="407988" y="3465513"/>
          <p14:tracePt t="38905" x="444500" y="3465513"/>
          <p14:tracePt t="38909" x="530225" y="3465513"/>
          <p14:tracePt t="38917" x="728663" y="3465513"/>
          <p14:tracePt t="38924" x="1036638" y="3465513"/>
          <p14:tracePt t="38931" x="1641475" y="3465513"/>
          <p14:tracePt t="38938" x="2147888" y="3490913"/>
          <p14:tracePt t="38945" x="2368550" y="3503613"/>
          <p14:tracePt t="38953" x="2541588" y="3503613"/>
          <p14:tracePt t="38959" x="2714625" y="3503613"/>
          <p14:tracePt t="38966" x="2862263" y="3503613"/>
          <p14:tracePt t="38973" x="2962275" y="3503613"/>
          <p14:tracePt t="38980" x="3048000" y="3503613"/>
          <p14:tracePt t="38987" x="3097213" y="3503613"/>
          <p14:tracePt t="38994" x="3159125" y="3503613"/>
          <p14:tracePt t="39001" x="3195638" y="3503613"/>
          <p14:tracePt t="39008" x="3244850" y="3503613"/>
          <p14:tracePt t="39016" x="3270250" y="3503613"/>
          <p14:tracePt t="39023" x="3306763" y="3503613"/>
          <p14:tracePt t="39029" x="3332163" y="3514725"/>
          <p14:tracePt t="39037" x="3355975" y="3514725"/>
          <p14:tracePt t="39044" x="3368675" y="3514725"/>
          <p14:tracePt t="39051" x="3394075" y="3527425"/>
          <p14:tracePt t="39057" x="3405188" y="3527425"/>
          <p14:tracePt t="39072" x="3405188" y="3540125"/>
          <p14:tracePt t="39079" x="3417888" y="3540125"/>
          <p14:tracePt t="39093" x="3430588" y="3540125"/>
          <p14:tracePt t="39100" x="3430588" y="3552825"/>
          <p14:tracePt t="39114" x="3443288" y="3552825"/>
          <p14:tracePt t="39150" x="3443288" y="3563938"/>
          <p14:tracePt t="39163" x="3443288" y="3576638"/>
          <p14:tracePt t="39178" x="3443288" y="3589338"/>
          <p14:tracePt t="39213" x="3430588" y="3589338"/>
          <p14:tracePt t="39228" x="3417888" y="3602038"/>
          <p14:tracePt t="39241" x="3417888" y="3614738"/>
          <p14:tracePt t="39248" x="3405188" y="3614738"/>
          <p14:tracePt t="39255" x="3394075" y="3625850"/>
          <p14:tracePt t="39262" x="3381375" y="3625850"/>
          <p14:tracePt t="39269" x="3381375" y="3638550"/>
          <p14:tracePt t="39276" x="3381375" y="3651250"/>
          <p14:tracePt t="39283" x="3368675" y="3651250"/>
          <p14:tracePt t="39290" x="3355975" y="3663950"/>
          <p14:tracePt t="39297" x="3344863" y="3663950"/>
          <p14:tracePt t="39304" x="3332163" y="3663950"/>
          <p14:tracePt t="39318" x="3319463" y="3675063"/>
          <p14:tracePt t="39333" x="3306763" y="3687763"/>
          <p14:tracePt t="39347" x="3306763" y="3700463"/>
          <p14:tracePt t="39360" x="3294063" y="3700463"/>
          <p14:tracePt t="39367" x="3294063" y="3713163"/>
          <p14:tracePt t="39382" x="3282950" y="3724275"/>
          <p14:tracePt t="39395" x="3270250" y="3736975"/>
          <p14:tracePt t="39409" x="3257550" y="3736975"/>
          <p14:tracePt t="39432" x="3257550" y="3749675"/>
          <p14:tracePt t="39446" x="3257550" y="3762375"/>
          <p14:tracePt t="39524" x="3270250" y="3762375"/>
          <p14:tracePt t="39530" x="3270250" y="3775075"/>
          <p14:tracePt t="39537" x="3282950" y="3775075"/>
          <p14:tracePt t="39975" x="3282950" y="3835400"/>
          <p14:tracePt t="39980" x="3282950" y="3910013"/>
          <p14:tracePt t="39987" x="3282950" y="3995738"/>
          <p14:tracePt t="39994" x="3294063" y="4070350"/>
          <p14:tracePt t="40001" x="3294063" y="4119563"/>
          <p14:tracePt t="40008" x="3294063" y="4144963"/>
          <p14:tracePt t="40015" x="3294063" y="4156075"/>
          <p14:tracePt t="40029" x="3294063" y="4168775"/>
          <p14:tracePt t="40043" x="3294063" y="4181475"/>
          <p14:tracePt t="40058" x="3294063" y="4194175"/>
          <p14:tracePt t="40185" x="3306763" y="4194175"/>
          <p14:tracePt t="40419" x="3319463" y="4181475"/>
          <p14:tracePt t="40432" x="3332163" y="4181475"/>
          <p14:tracePt t="40456" x="3306763" y="4194175"/>
          <p14:tracePt t="47925" x="3257550" y="4144963"/>
          <p14:tracePt t="47931" x="3171825" y="4095750"/>
          <p14:tracePt t="47938" x="3109913" y="4044950"/>
          <p14:tracePt t="47944" x="3035300" y="3971925"/>
          <p14:tracePt t="47951" x="2949575" y="3946525"/>
          <p14:tracePt t="47958" x="2862263" y="3884613"/>
          <p14:tracePt t="47965" x="2789238" y="3860800"/>
          <p14:tracePt t="47972" x="2701925" y="3824288"/>
          <p14:tracePt t="47979" x="2640013" y="3798888"/>
          <p14:tracePt t="47987" x="2579688" y="3775075"/>
          <p14:tracePt t="47994" x="2530475" y="3762375"/>
          <p14:tracePt t="48000" x="2505075" y="3749675"/>
          <p14:tracePt t="48007" x="2468563" y="3736975"/>
          <p14:tracePt t="48014" x="2430463" y="3724275"/>
          <p14:tracePt t="48022" x="2393950" y="3713163"/>
          <p14:tracePt t="48028" x="2368550" y="3713163"/>
          <p14:tracePt t="48035" x="2357438" y="3700463"/>
          <p14:tracePt t="48043" x="2332038" y="3700463"/>
          <p14:tracePt t="48050" x="2319338" y="3700463"/>
          <p14:tracePt t="48072" x="2308225" y="3700463"/>
          <p14:tracePt t="48078" x="2295525" y="3700463"/>
          <p14:tracePt t="48085" x="2282825" y="3700463"/>
          <p14:tracePt t="48099" x="2270125" y="3700463"/>
          <p14:tracePt t="48114" x="2259013" y="3700463"/>
          <p14:tracePt t="48128" x="2246313" y="3700463"/>
          <p14:tracePt t="48141" x="2233613" y="3687763"/>
          <p14:tracePt t="48149" x="2197100" y="3687763"/>
          <p14:tracePt t="48156" x="2159000" y="3675063"/>
          <p14:tracePt t="48162" x="2097088" y="3675063"/>
          <p14:tracePt t="48170" x="1998663" y="3651250"/>
          <p14:tracePt t="48177" x="1900238" y="3614738"/>
          <p14:tracePt t="48184" x="1814513" y="3589338"/>
          <p14:tracePt t="48190" x="1703388" y="3552825"/>
          <p14:tracePt t="48198" x="1628775" y="3540125"/>
          <p14:tracePt t="48205" x="1543050" y="3503613"/>
          <p14:tracePt t="48212" x="1481138" y="3490913"/>
          <p14:tracePt t="48219" x="1406525" y="3490913"/>
          <p14:tracePt t="48226" x="1357313" y="3478213"/>
          <p14:tracePt t="48233" x="1271588" y="3465513"/>
          <p14:tracePt t="48240" x="1209675" y="3454400"/>
          <p14:tracePt t="48247" x="1111250" y="3429000"/>
          <p14:tracePt t="48255" x="1036638" y="3416300"/>
          <p14:tracePt t="48261" x="974725" y="3403600"/>
          <p14:tracePt t="48268" x="889000" y="3379788"/>
          <p14:tracePt t="48275" x="839788" y="3367088"/>
          <p14:tracePt t="48282" x="777875" y="3343275"/>
          <p14:tracePt t="48289" x="739775" y="3330575"/>
          <p14:tracePt t="48296" x="679450" y="3294063"/>
          <p14:tracePt t="48303" x="628650" y="3268663"/>
          <p14:tracePt t="48310" x="592138" y="3243263"/>
          <p14:tracePt t="48317" x="555625" y="3232150"/>
          <p14:tracePt t="48324" x="530225" y="3206750"/>
          <p14:tracePt t="48331" x="506413" y="3194050"/>
          <p14:tracePt t="48338" x="493713" y="3182938"/>
          <p14:tracePt t="48346" x="468313" y="3157538"/>
          <p14:tracePt t="48353" x="444500" y="3144838"/>
          <p14:tracePt t="48359" x="431800" y="3133725"/>
          <p14:tracePt t="48367" x="407988" y="3121025"/>
          <p14:tracePt t="48374" x="395288" y="3108325"/>
          <p14:tracePt t="48380" x="382588" y="3108325"/>
          <p14:tracePt t="48388" x="369888" y="3108325"/>
          <p14:tracePt t="48395" x="369888" y="3095625"/>
          <p14:tracePt t="48409" x="357188" y="3082925"/>
          <p14:tracePt t="48424" x="346075" y="3082925"/>
          <p14:tracePt t="48530" x="357188" y="3082925"/>
          <p14:tracePt t="48629" x="369888" y="3082925"/>
          <p14:tracePt t="49206" x="382588" y="3082925"/>
          <p14:tracePt t="49284" x="395288" y="3082925"/>
          <p14:tracePt t="49319" x="407988" y="3082925"/>
          <p14:tracePt t="49346" x="419100" y="3082925"/>
          <p14:tracePt t="49382" x="431800" y="3082925"/>
          <p14:tracePt t="49501" x="444500" y="3082925"/>
          <p14:tracePt t="49530" x="457200" y="3082925"/>
          <p14:tracePt t="49543" x="468313" y="3082925"/>
          <p14:tracePt t="49565" x="481013" y="3082925"/>
          <p14:tracePt t="49580" x="493713" y="3082925"/>
          <p14:tracePt t="49586" x="506413" y="3082925"/>
          <p14:tracePt t="49607" x="530225" y="3095625"/>
          <p14:tracePt t="49613" x="542925" y="3095625"/>
          <p14:tracePt t="49620" x="568325" y="3095625"/>
          <p14:tracePt t="49627" x="628650" y="3108325"/>
          <p14:tracePt t="49634" x="679450" y="3108325"/>
          <p14:tracePt t="49641" x="752475" y="3133725"/>
          <p14:tracePt t="49648" x="814388" y="3133725"/>
          <p14:tracePt t="49655" x="863600" y="3133725"/>
          <p14:tracePt t="49662" x="925513" y="3133725"/>
          <p14:tracePt t="49671" x="974725" y="3133725"/>
          <p14:tracePt t="49676" x="1011238" y="3133725"/>
          <p14:tracePt t="49683" x="1073150" y="3144838"/>
          <p14:tracePt t="49690" x="1111250" y="3144838"/>
          <p14:tracePt t="49697" x="1147763" y="3144838"/>
          <p14:tracePt t="49705" x="1196975" y="3157538"/>
          <p14:tracePt t="49711" x="1233488" y="3157538"/>
          <p14:tracePt t="49718" x="1271588" y="3157538"/>
          <p14:tracePt t="49725" x="1333500" y="3170238"/>
          <p14:tracePt t="49732" x="1370013" y="3170238"/>
          <p14:tracePt t="49739" x="1443038" y="3170238"/>
          <p14:tracePt t="49746" x="1543050" y="3170238"/>
          <p14:tracePt t="49755" x="1665288" y="3170238"/>
          <p14:tracePt t="49761" x="1814513" y="3170238"/>
          <p14:tracePt t="49768" x="1974850" y="3144838"/>
          <p14:tracePt t="49775" x="2097088" y="3144838"/>
          <p14:tracePt t="49781" x="2197100" y="3133725"/>
          <p14:tracePt t="49789" x="2259013" y="3133725"/>
          <p14:tracePt t="49796" x="2295525" y="3108325"/>
          <p14:tracePt t="49803" x="2332038" y="3108325"/>
          <p14:tracePt t="49810" x="2368550" y="3095625"/>
          <p14:tracePt t="49817" x="2393950" y="3095625"/>
          <p14:tracePt t="49824" x="2406650" y="3095625"/>
          <p14:tracePt t="49831" x="2419350" y="3095625"/>
          <p14:tracePt t="49838" x="2430463" y="3095625"/>
          <p14:tracePt t="49845" x="2443163" y="3095625"/>
          <p14:tracePt t="49852" x="2443163" y="3082925"/>
          <p14:tracePt t="49867" x="2443163" y="3071813"/>
          <p14:tracePt t="49881" x="2455863" y="3059113"/>
          <p14:tracePt t="49895" x="2468563" y="3059113"/>
          <p14:tracePt t="49902" x="2468563" y="3046413"/>
          <p14:tracePt t="49909" x="2479675" y="3022600"/>
          <p14:tracePt t="49915" x="2505075" y="2984500"/>
          <p14:tracePt t="49922" x="2541588" y="2922588"/>
          <p14:tracePt t="49930" x="2566988" y="2862263"/>
          <p14:tracePt t="49937" x="2603500" y="2774950"/>
          <p14:tracePt t="49944" x="2628900" y="2738438"/>
          <p14:tracePt t="49951" x="2640013" y="2701925"/>
          <p14:tracePt t="49958" x="2652713" y="2676525"/>
          <p14:tracePt t="49965" x="2652713" y="2663825"/>
          <p14:tracePt t="49972" x="2665413" y="2652713"/>
          <p14:tracePt t="49979" x="2665413" y="2640013"/>
          <p14:tracePt t="49986" x="2665413" y="2627313"/>
          <p14:tracePt t="49993" x="2665413" y="2614613"/>
          <p14:tracePt t="50029" x="2665413" y="2601913"/>
          <p14:tracePt t="50036" x="2665413" y="2590800"/>
          <p14:tracePt t="50042" x="2665413" y="2578100"/>
          <p14:tracePt t="50049" x="2665413" y="2565400"/>
          <p14:tracePt t="50056" x="2665413" y="2552700"/>
          <p14:tracePt t="50063" x="2665413" y="2541588"/>
          <p14:tracePt t="50071" x="2652713" y="2541588"/>
          <p14:tracePt t="50078" x="2652713" y="2516188"/>
          <p14:tracePt t="50085" x="2652713" y="2503488"/>
          <p14:tracePt t="50092" x="2652713" y="2490788"/>
          <p14:tracePt t="50098" x="2640013" y="2466975"/>
          <p14:tracePt t="50106" x="2640013" y="2454275"/>
          <p14:tracePt t="50113" x="2628900" y="2441575"/>
          <p14:tracePt t="50119" x="2616200" y="2441575"/>
          <p14:tracePt t="50127" x="2603500" y="2417763"/>
          <p14:tracePt t="50134" x="2590800" y="2405063"/>
          <p14:tracePt t="50141" x="2590800" y="2392363"/>
          <p14:tracePt t="50148" x="2579688" y="2368550"/>
          <p14:tracePt t="50155" x="2566988" y="2355850"/>
          <p14:tracePt t="50162" x="2566988" y="2343150"/>
          <p14:tracePt t="50169" x="2554288" y="2343150"/>
          <p14:tracePt t="50176" x="2541588" y="2330450"/>
          <p14:tracePt t="50183" x="2530475" y="2319338"/>
          <p14:tracePt t="50197" x="2517775" y="2306638"/>
          <p14:tracePt t="50204" x="2505075" y="2293938"/>
          <p14:tracePt t="50220" x="2505075" y="2281238"/>
          <p14:tracePt t="50226" x="2492375" y="2281238"/>
          <p14:tracePt t="50276" x="2492375" y="2293938"/>
          <p14:tracePt t="50282" x="2492375" y="2306638"/>
          <p14:tracePt t="50289" x="2492375" y="2330450"/>
          <p14:tracePt t="50296" x="2492375" y="2368550"/>
          <p14:tracePt t="50303" x="2479675" y="2405063"/>
          <p14:tracePt t="50310" x="2479675" y="2479675"/>
          <p14:tracePt t="50317" x="2468563" y="2565400"/>
          <p14:tracePt t="50324" x="2468563" y="2663825"/>
          <p14:tracePt t="50331" x="2455863" y="2787650"/>
          <p14:tracePt t="50338" x="2455863" y="2886075"/>
          <p14:tracePt t="50345" x="2455863" y="2960688"/>
          <p14:tracePt t="50352" x="2455863" y="3022600"/>
          <p14:tracePt t="50359" x="2455863" y="3059113"/>
          <p14:tracePt t="50366" x="2455863" y="3082925"/>
          <p14:tracePt t="50373" x="2455863" y="3095625"/>
          <p14:tracePt t="50395" x="2455863" y="3108325"/>
          <p14:tracePt t="50409" x="2455863" y="3121025"/>
          <p14:tracePt t="50437" x="2455863" y="3133725"/>
          <p14:tracePt t="50523" x="2468563" y="3133725"/>
          <p14:tracePt t="50536" x="2479675" y="3144838"/>
          <p14:tracePt t="50542" x="2479675" y="3182938"/>
          <p14:tracePt t="50550" x="2505075" y="3219450"/>
          <p14:tracePt t="50557" x="2517775" y="3268663"/>
          <p14:tracePt t="50564" x="2530475" y="3317875"/>
          <p14:tracePt t="50572" x="2566988" y="3379788"/>
          <p14:tracePt t="50577" x="2579688" y="3429000"/>
          <p14:tracePt t="50585" x="2590800" y="3465513"/>
          <p14:tracePt t="50592" x="2603500" y="3503613"/>
          <p14:tracePt t="50598" x="2628900" y="3527425"/>
          <p14:tracePt t="50606" x="2628900" y="3540125"/>
          <p14:tracePt t="50613" x="2640013" y="3552825"/>
          <p14:tracePt t="50620" x="2640013" y="3563938"/>
          <p14:tracePt t="50641" x="2640013" y="3576638"/>
          <p14:tracePt t="50656" x="2640013" y="3589338"/>
          <p14:tracePt t="56177" x="2640013" y="3576638"/>
          <p14:tracePt t="56184" x="2652713" y="3576638"/>
          <p14:tracePt t="56190" x="2652713" y="3563938"/>
          <p14:tracePt t="56205" x="2665413" y="3552825"/>
          <p14:tracePt t="56212" x="2665413" y="3540125"/>
          <p14:tracePt t="56218" x="2678113" y="3527425"/>
          <p14:tracePt t="56239" x="2678113" y="3514725"/>
          <p14:tracePt t="56255" x="2678113" y="3503613"/>
          <p14:tracePt t="56261" x="2678113" y="3490913"/>
          <p14:tracePt t="56275" x="2678113" y="3478213"/>
          <p14:tracePt t="56282" x="2678113" y="3465513"/>
          <p14:tracePt t="56289" x="2678113" y="3454400"/>
          <p14:tracePt t="56296" x="2665413" y="3441700"/>
          <p14:tracePt t="56304" x="2652713" y="3416300"/>
          <p14:tracePt t="56310" x="2640013" y="3379788"/>
          <p14:tracePt t="56317" x="2628900" y="3343275"/>
          <p14:tracePt t="56324" x="2616200" y="3305175"/>
          <p14:tracePt t="56331" x="2603500" y="3281363"/>
          <p14:tracePt t="56338" x="2590800" y="3255963"/>
          <p14:tracePt t="56345" x="2579688" y="3232150"/>
          <p14:tracePt t="56353" x="2579688" y="3219450"/>
          <p14:tracePt t="56359" x="2566988" y="3194050"/>
          <p14:tracePt t="56373" x="2566988" y="3182938"/>
          <p14:tracePt t="56380" x="2566988" y="3170238"/>
          <p14:tracePt t="56387" x="2554288" y="3170238"/>
          <p14:tracePt t="56394" x="2554288" y="3157538"/>
          <p14:tracePt t="56401" x="2541588" y="3157538"/>
          <p14:tracePt t="56431" x="2530475" y="3157538"/>
          <p14:tracePt t="56445" x="2517775" y="3157538"/>
          <p14:tracePt t="56459" x="2505075" y="3144838"/>
          <p14:tracePt t="56473" x="2505075" y="3133725"/>
          <p14:tracePt t="56488" x="2492375" y="3133725"/>
          <p14:tracePt t="56501" x="2479675" y="3133725"/>
          <p14:tracePt t="56523" x="2468563" y="3133725"/>
          <p14:tracePt t="56536" x="2455863" y="3133725"/>
          <p14:tracePt t="56550" x="2443163" y="3133725"/>
          <p14:tracePt t="56572" x="2430463" y="3133725"/>
          <p14:tracePt t="56585" x="2430463" y="3144838"/>
          <p14:tracePt t="56600" x="2419350" y="3144838"/>
          <p14:tracePt t="56621" x="2406650" y="3157538"/>
          <p14:tracePt t="56634" x="2393950" y="3170238"/>
          <p14:tracePt t="56649" x="2381250" y="3182938"/>
          <p14:tracePt t="56671" x="2381250" y="3194050"/>
          <p14:tracePt t="56684" x="2381250" y="3206750"/>
          <p14:tracePt t="56698" x="2381250" y="3219450"/>
          <p14:tracePt t="56734" x="2381250" y="3232150"/>
          <p14:tracePt t="56748" x="2381250" y="3243263"/>
          <p14:tracePt t="56804" x="2381250" y="3255963"/>
          <p14:tracePt t="56917" x="2393950" y="3255963"/>
          <p14:tracePt t="57396" x="2406650" y="3255963"/>
          <p14:tracePt t="57409" x="2406650" y="3268663"/>
          <p14:tracePt t="57438" x="2419350" y="3268663"/>
          <p14:tracePt t="57444" x="2419350" y="3281363"/>
          <p14:tracePt t="57487" x="2430463" y="3281363"/>
          <p14:tracePt t="57501" x="2443163" y="3281363"/>
          <p14:tracePt t="57522" x="2455863" y="3281363"/>
          <p14:tracePt t="57536" x="2468563" y="3281363"/>
          <p14:tracePt t="57542" x="2468563" y="3294063"/>
          <p14:tracePt t="57550" x="2479675" y="3294063"/>
          <p14:tracePt t="57564" x="2492375" y="3294063"/>
          <p14:tracePt t="57578" x="2505075" y="3305175"/>
          <p14:tracePt t="57592" x="2517775" y="3317875"/>
          <p14:tracePt t="57606" x="2530475" y="3330575"/>
          <p14:tracePt t="57621" x="2541588" y="3330575"/>
          <p14:tracePt t="57626" x="2541588" y="3343275"/>
          <p14:tracePt t="57635" x="2554288" y="3343275"/>
          <p14:tracePt t="57656" x="2566988" y="3343275"/>
          <p14:tracePt t="57705" x="2566988" y="3354388"/>
          <p14:tracePt t="57770" x="2566988" y="3367088"/>
          <p14:tracePt t="57775" x="2579688" y="3367088"/>
          <p14:tracePt t="57782" x="2590800" y="3379788"/>
          <p14:tracePt t="57789" x="2616200" y="3403600"/>
          <p14:tracePt t="57796" x="2640013" y="3429000"/>
          <p14:tracePt t="57804" x="2652713" y="3454400"/>
          <p14:tracePt t="57810" x="2665413" y="3465513"/>
          <p14:tracePt t="57817" x="2678113" y="3478213"/>
          <p14:tracePt t="57824" x="2690813" y="3490913"/>
          <p14:tracePt t="57831" x="2690813" y="3503613"/>
          <p14:tracePt t="57838" x="2690813" y="3514725"/>
          <p14:tracePt t="57845" x="2701925" y="3514725"/>
          <p14:tracePt t="57867" x="2701925" y="3527425"/>
          <p14:tracePt t="57873" x="2714625" y="3527425"/>
          <p14:tracePt t="57888" x="2714625" y="3540125"/>
          <p14:tracePt t="57901" x="2714625" y="3552825"/>
          <p14:tracePt t="57937" x="2714625" y="3563938"/>
          <p14:tracePt t="57966" x="2714625" y="3576638"/>
          <p14:tracePt t="58410" x="2740025" y="3625850"/>
          <p14:tracePt t="58415" x="2763838" y="3700463"/>
          <p14:tracePt t="58422" x="2789238" y="3762375"/>
          <p14:tracePt t="58429" x="2801938" y="3811588"/>
          <p14:tracePt t="58437" x="2813050" y="3835400"/>
          <p14:tracePt t="58444" x="2825750" y="3860800"/>
          <p14:tracePt t="58451" x="2825750" y="3884613"/>
          <p14:tracePt t="58458" x="2825750" y="3897313"/>
          <p14:tracePt t="58480" x="2838450" y="3897313"/>
          <p14:tracePt t="58487" x="2838450" y="3910013"/>
          <p14:tracePt t="58500" x="2838450" y="3922713"/>
          <p14:tracePt t="58515" x="2838450" y="3935413"/>
          <p14:tracePt t="58536" x="2851150" y="3946525"/>
          <p14:tracePt t="58565" x="2851150" y="3959225"/>
          <p14:tracePt t="58578" x="2862263" y="3971925"/>
          <p14:tracePt t="58591" x="2862263" y="3984625"/>
          <p14:tracePt t="58598" x="2862263" y="4008438"/>
          <p14:tracePt t="58605" x="2862263" y="4021138"/>
          <p14:tracePt t="58612" x="2862263" y="4033838"/>
          <p14:tracePt t="58620" x="2862263" y="4044950"/>
          <p14:tracePt t="58635" x="2862263" y="4057650"/>
          <p14:tracePt t="58640" x="2862263" y="4070350"/>
          <p14:tracePt t="58647" x="2862263" y="4083050"/>
          <p14:tracePt t="58670" x="2789238" y="4205288"/>
          <p14:tracePt t="58677" x="2727325" y="4279900"/>
          <p14:tracePt t="58683" x="2690813" y="4316413"/>
          <p14:tracePt t="58690" x="2628900" y="4378325"/>
          <p14:tracePt t="58697" x="2590800" y="4427538"/>
          <p14:tracePt t="58704" x="2566988" y="4452938"/>
          <p14:tracePt t="58711" x="2530475" y="4489450"/>
          <p14:tracePt t="58719" x="2492375" y="4514850"/>
          <p14:tracePt t="58725" x="2468563" y="4527550"/>
          <p14:tracePt t="58732" x="2430463" y="4576763"/>
          <p14:tracePt t="58739" x="2381250" y="4600575"/>
          <p14:tracePt t="58746" x="2308225" y="4637088"/>
          <p14:tracePt t="58754" x="2220913" y="4687888"/>
          <p14:tracePt t="58760" x="2085975" y="4724400"/>
          <p14:tracePt t="58768" x="1962150" y="4773613"/>
          <p14:tracePt t="58774" x="1825625" y="4810125"/>
          <p14:tracePt t="58781" x="1703388" y="4835525"/>
          <p14:tracePt t="58788" x="1616075" y="4872038"/>
          <p14:tracePt t="58795" x="1554163" y="4884738"/>
          <p14:tracePt t="58804" x="1504950" y="4897438"/>
          <p14:tracePt t="58810" x="1468438" y="4897438"/>
          <p14:tracePt t="58817" x="1419225" y="4908550"/>
          <p14:tracePt t="58824" x="1382713" y="4908550"/>
          <p14:tracePt t="58830" x="1344613" y="4921250"/>
          <p14:tracePt t="58838" x="1320800" y="4921250"/>
          <p14:tracePt t="58845" x="1282700" y="4921250"/>
          <p14:tracePt t="58852" x="1233488" y="4921250"/>
          <p14:tracePt t="58859" x="1184275" y="4921250"/>
          <p14:tracePt t="58867" x="1147763" y="4921250"/>
          <p14:tracePt t="58873" x="1085850" y="4921250"/>
          <p14:tracePt t="58880" x="1049338" y="4921250"/>
          <p14:tracePt t="58887" x="1011238" y="4921250"/>
          <p14:tracePt t="58894" x="987425" y="4921250"/>
          <p14:tracePt t="58901" x="950913" y="4921250"/>
          <p14:tracePt t="58908" x="925513" y="4921250"/>
          <p14:tracePt t="58915" x="912813" y="4921250"/>
          <p14:tracePt t="58922" x="900113" y="4921250"/>
          <p14:tracePt t="58929" x="889000" y="4921250"/>
          <p14:tracePt t="58937" x="876300" y="4921250"/>
          <p14:tracePt t="58952" x="863600" y="4921250"/>
          <p14:tracePt t="58957" x="850900" y="4921250"/>
          <p14:tracePt t="58964" x="839788" y="4921250"/>
          <p14:tracePt t="58972" x="827088" y="4921250"/>
          <p14:tracePt t="58979" x="801688" y="4921250"/>
          <p14:tracePt t="58987" x="752475" y="4908550"/>
          <p14:tracePt t="58993" x="715963" y="4908550"/>
          <p14:tracePt t="59000" x="654050" y="4897438"/>
          <p14:tracePt t="59007" x="628650" y="4897438"/>
          <p14:tracePt t="59014" x="604838" y="4897438"/>
          <p14:tracePt t="59021" x="592138" y="4897438"/>
          <p14:tracePt t="59028" x="579438" y="4897438"/>
          <p14:tracePt t="59051" x="568325" y="4897438"/>
          <p14:tracePt t="59064" x="555625" y="4897438"/>
          <p14:tracePt t="59192" x="555625" y="4884738"/>
          <p14:tracePt t="60256" x="568325" y="4884738"/>
          <p14:tracePt t="60332" x="568325" y="48974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#pclass</a:t>
            </a:r>
            <a:endParaRPr lang="en-US" dirty="0"/>
          </a:p>
        </p:txBody>
      </p:sp>
      <p:grpSp>
        <p:nvGrpSpPr>
          <p:cNvPr id="17" name="Group 16">
            <a:extLst>
              <a:ext uri="{FF2B5EF4-FFF2-40B4-BE49-F238E27FC236}">
                <a16:creationId xmlns:a16="http://schemas.microsoft.com/office/drawing/2014/main" id="{821BBA53-CF2B-356C-61B8-EF879C03444F}"/>
              </a:ext>
            </a:extLst>
          </p:cNvPr>
          <p:cNvGrpSpPr/>
          <p:nvPr/>
        </p:nvGrpSpPr>
        <p:grpSpPr>
          <a:xfrm>
            <a:off x="588879" y="1208396"/>
            <a:ext cx="6662096" cy="3779983"/>
            <a:chOff x="515400" y="1290038"/>
            <a:chExt cx="6662096" cy="3779983"/>
          </a:xfrm>
        </p:grpSpPr>
        <p:grpSp>
          <p:nvGrpSpPr>
            <p:cNvPr id="3" name="Group 2">
              <a:extLst>
                <a:ext uri="{FF2B5EF4-FFF2-40B4-BE49-F238E27FC236}">
                  <a16:creationId xmlns:a16="http://schemas.microsoft.com/office/drawing/2014/main" id="{20EB0B13-2CD5-F9B4-5CFC-74BB1F4AAAFE}"/>
                </a:ext>
              </a:extLst>
            </p:cNvPr>
            <p:cNvGrpSpPr/>
            <p:nvPr/>
          </p:nvGrpSpPr>
          <p:grpSpPr>
            <a:xfrm>
              <a:off x="515400" y="1290038"/>
              <a:ext cx="6662096" cy="3779983"/>
              <a:chOff x="416340" y="1290038"/>
              <a:chExt cx="6662096" cy="3779983"/>
            </a:xfrm>
          </p:grpSpPr>
          <p:pic>
            <p:nvPicPr>
              <p:cNvPr id="7" name="slide6" descr="RMS Titanic disaster analysis4">
                <a:extLst>
                  <a:ext uri="{FF2B5EF4-FFF2-40B4-BE49-F238E27FC236}">
                    <a16:creationId xmlns:a16="http://schemas.microsoft.com/office/drawing/2014/main" id="{8D721983-B389-FA66-9EEC-98F8DEFC20AA}"/>
                  </a:ext>
                </a:extLst>
              </p:cNvPr>
              <p:cNvPicPr>
                <a:picLocks noChangeAspect="1"/>
              </p:cNvPicPr>
              <p:nvPr/>
            </p:nvPicPr>
            <p:blipFill rotWithShape="1">
              <a:blip r:embed="rId6">
                <a:extLst>
                  <a:ext uri="{28A0092B-C50C-407E-A947-70E740481C1C}">
                    <a14:useLocalDpi xmlns:a14="http://schemas.microsoft.com/office/drawing/2010/main" val="0"/>
                  </a:ext>
                </a:extLst>
              </a:blip>
              <a:srcRect t="17706"/>
              <a:stretch/>
            </p:blipFill>
            <p:spPr>
              <a:xfrm>
                <a:off x="600599" y="1757138"/>
                <a:ext cx="4242815" cy="3312883"/>
              </a:xfrm>
              <a:prstGeom prst="rect">
                <a:avLst/>
              </a:prstGeom>
            </p:spPr>
          </p:pic>
          <p:sp>
            <p:nvSpPr>
              <p:cNvPr id="8" name="Google Shape;229;p17">
                <a:extLst>
                  <a:ext uri="{FF2B5EF4-FFF2-40B4-BE49-F238E27FC236}">
                    <a16:creationId xmlns:a16="http://schemas.microsoft.com/office/drawing/2014/main" id="{ABF8971A-8B47-C196-8522-145E9EAC5B03}"/>
                  </a:ext>
                </a:extLst>
              </p:cNvPr>
              <p:cNvSpPr txBox="1">
                <a:spLocks/>
              </p:cNvSpPr>
              <p:nvPr/>
            </p:nvSpPr>
            <p:spPr>
              <a:xfrm>
                <a:off x="416340" y="1290038"/>
                <a:ext cx="6662096"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Bubble chart displaying total </a:t>
                </a:r>
                <a:r>
                  <a:rPr lang="en-US" dirty="0"/>
                  <a:t>passenger count based on P-class on RMS Titanic.</a:t>
                </a:r>
                <a:r>
                  <a:rPr lang="en-US" sz="1400" dirty="0"/>
                  <a:t> </a:t>
                </a:r>
                <a:endParaRPr lang="en-US" sz="1250" dirty="0"/>
              </a:p>
            </p:txBody>
          </p:sp>
        </p:grpSp>
        <p:pic>
          <p:nvPicPr>
            <p:cNvPr id="6" name="Picture 5">
              <a:extLst>
                <a:ext uri="{FF2B5EF4-FFF2-40B4-BE49-F238E27FC236}">
                  <a16:creationId xmlns:a16="http://schemas.microsoft.com/office/drawing/2014/main" id="{7B915139-CAF3-6DF4-B737-C7E85E5E58CA}"/>
                </a:ext>
              </a:extLst>
            </p:cNvPr>
            <p:cNvPicPr>
              <a:picLocks noChangeAspect="1"/>
            </p:cNvPicPr>
            <p:nvPr/>
          </p:nvPicPr>
          <p:blipFill>
            <a:blip r:embed="rId7"/>
            <a:stretch>
              <a:fillRect/>
            </a:stretch>
          </p:blipFill>
          <p:spPr>
            <a:xfrm>
              <a:off x="4086169" y="1757138"/>
              <a:ext cx="842446" cy="812359"/>
            </a:xfrm>
            <a:prstGeom prst="rect">
              <a:avLst/>
            </a:prstGeom>
          </p:spPr>
        </p:pic>
      </p:grpSp>
      <p:pic>
        <p:nvPicPr>
          <p:cNvPr id="19" name="Picture 18">
            <a:extLst>
              <a:ext uri="{FF2B5EF4-FFF2-40B4-BE49-F238E27FC236}">
                <a16:creationId xmlns:a16="http://schemas.microsoft.com/office/drawing/2014/main" id="{956D1D52-4A97-E11D-9B6C-980B63B71638}"/>
              </a:ext>
            </a:extLst>
          </p:cNvPr>
          <p:cNvPicPr>
            <a:picLocks noChangeAspect="1"/>
          </p:cNvPicPr>
          <p:nvPr/>
        </p:nvPicPr>
        <p:blipFill>
          <a:blip r:embed="rId8"/>
          <a:stretch>
            <a:fillRect/>
          </a:stretch>
        </p:blipFill>
        <p:spPr>
          <a:xfrm>
            <a:off x="4928615" y="1790022"/>
            <a:ext cx="1617159" cy="2724680"/>
          </a:xfrm>
          <a:prstGeom prst="rect">
            <a:avLst/>
          </a:prstGeom>
        </p:spPr>
      </p:pic>
      <p:pic>
        <p:nvPicPr>
          <p:cNvPr id="2" name="Audio 1">
            <a:hlinkClick r:id="" action="ppaction://media"/>
            <a:extLst>
              <a:ext uri="{FF2B5EF4-FFF2-40B4-BE49-F238E27FC236}">
                <a16:creationId xmlns:a16="http://schemas.microsoft.com/office/drawing/2014/main" id="{5E6ED4E6-FBDC-1E72-8C62-75FAB41DD80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2109265098"/>
      </p:ext>
    </p:extLst>
  </p:cSld>
  <p:clrMapOvr>
    <a:masterClrMapping/>
  </p:clrMapOvr>
  <mc:AlternateContent xmlns:mc="http://schemas.openxmlformats.org/markup-compatibility/2006" xmlns:p14="http://schemas.microsoft.com/office/powerpoint/2010/main">
    <mc:Choice Requires="p14">
      <p:transition spd="slow" p14:dur="2000" advTm="50652"/>
    </mc:Choice>
    <mc:Fallback xmlns="">
      <p:transition spd="slow" advTm="5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1993" x="666750" y="4822825"/>
          <p14:tracePt t="11998" x="850900" y="4675188"/>
          <p14:tracePt t="12004" x="1085850" y="4514850"/>
          <p14:tracePt t="12012" x="1333500" y="4391025"/>
          <p14:tracePt t="12019" x="1752600" y="4217988"/>
          <p14:tracePt t="12026" x="2085975" y="4144963"/>
          <p14:tracePt t="12043" x="2554288" y="4106863"/>
          <p14:tracePt t="12047" x="2751138" y="4106863"/>
          <p14:tracePt t="12054" x="2949575" y="4119563"/>
          <p14:tracePt t="12061" x="3133725" y="4132263"/>
          <p14:tracePt t="12068" x="3306763" y="4168775"/>
          <p14:tracePt t="12076" x="3405188" y="4194175"/>
          <p14:tracePt t="12082" x="3516313" y="4205288"/>
          <p14:tracePt t="12089" x="3603625" y="4243388"/>
          <p14:tracePt t="12096" x="3652838" y="4256088"/>
          <p14:tracePt t="12103" x="3714750" y="4267200"/>
          <p14:tracePt t="12111" x="3738563" y="4267200"/>
          <p14:tracePt t="12117" x="3763963" y="4279900"/>
          <p14:tracePt t="12124" x="3800475" y="4279900"/>
          <p14:tracePt t="12131" x="3825875" y="4292600"/>
          <p14:tracePt t="12138" x="3849688" y="4292600"/>
          <p14:tracePt t="12145" x="3875088" y="4305300"/>
          <p14:tracePt t="12152" x="3911600" y="4305300"/>
          <p14:tracePt t="12160" x="3937000" y="4305300"/>
          <p14:tracePt t="12166" x="3973513" y="4316413"/>
          <p14:tracePt t="12174" x="4022725" y="4316413"/>
          <p14:tracePt t="12180" x="4048125" y="4329113"/>
          <p14:tracePt t="12187" x="4071938" y="4329113"/>
          <p14:tracePt t="12194" x="4071938" y="4341813"/>
          <p14:tracePt t="12201" x="4084638" y="4341813"/>
          <p14:tracePt t="12209" x="4097338" y="4341813"/>
          <p14:tracePt t="12216" x="4110038" y="4341813"/>
          <p14:tracePt t="12223" x="4121150" y="4341813"/>
          <p14:tracePt t="12238" x="4133850" y="4341813"/>
          <p14:tracePt t="12244" x="4146550" y="4329113"/>
          <p14:tracePt t="12260" x="4159250" y="4316413"/>
          <p14:tracePt t="12265" x="4183063" y="4292600"/>
          <p14:tracePt t="12272" x="4208463" y="4279900"/>
          <p14:tracePt t="12279" x="4232275" y="4256088"/>
          <p14:tracePt t="12286" x="4244975" y="4230688"/>
          <p14:tracePt t="12293" x="4281488" y="4205288"/>
          <p14:tracePt t="12300" x="4281488" y="4194175"/>
          <p14:tracePt t="12307" x="4306888" y="4181475"/>
          <p14:tracePt t="12314" x="4306888" y="4168775"/>
          <p14:tracePt t="12321" x="4319588" y="4156075"/>
          <p14:tracePt t="12328" x="4330700" y="4144963"/>
          <p14:tracePt t="12335" x="4343400" y="4132263"/>
          <p14:tracePt t="12343" x="4343400" y="4119563"/>
          <p14:tracePt t="12350" x="4381500" y="4106863"/>
          <p14:tracePt t="12357" x="4418013" y="4083050"/>
          <p14:tracePt t="12364" x="4479925" y="4057650"/>
          <p14:tracePt t="12371" x="4516438" y="4033838"/>
          <p14:tracePt t="12378" x="4578350" y="4008438"/>
          <p14:tracePt t="12385" x="4640263" y="3971925"/>
          <p14:tracePt t="12393" x="4702175" y="3935413"/>
          <p14:tracePt t="12399" x="4725988" y="3910013"/>
          <p14:tracePt t="12406" x="4738688" y="3884613"/>
          <p14:tracePt t="12411" x="4738688" y="3897313"/>
          <p14:tracePt t="24837" x="4960938" y="3897313"/>
          <p14:tracePt t="24842" x="5256213" y="3897313"/>
          <p14:tracePt t="24849" x="5527675" y="3897313"/>
          <p14:tracePt t="24856" x="5775325" y="3897313"/>
          <p14:tracePt t="24863" x="5948363" y="3922713"/>
          <p14:tracePt t="24870" x="6145213" y="3959225"/>
          <p14:tracePt t="24877" x="6380163" y="3995738"/>
          <p14:tracePt t="24884" x="6577013" y="4057650"/>
          <p14:tracePt t="24891" x="6724650" y="4095750"/>
          <p14:tracePt t="24898" x="6811963" y="4144963"/>
          <p14:tracePt t="24905" x="6897688" y="4181475"/>
          <p14:tracePt t="24912" x="6946900" y="4205288"/>
          <p14:tracePt t="24919" x="6985000" y="4243388"/>
          <p14:tracePt t="24926" x="7008813" y="4256088"/>
          <p14:tracePt t="24933" x="7046913" y="4279900"/>
          <p14:tracePt t="24941" x="7070725" y="4292600"/>
          <p14:tracePt t="24948" x="7083425" y="4292600"/>
          <p14:tracePt t="24955" x="7096125" y="4305300"/>
          <p14:tracePt t="24961" x="7107238" y="4305300"/>
          <p14:tracePt t="39724" x="6923088" y="4044950"/>
          <p14:tracePt t="39730" x="6750050" y="3835400"/>
          <p14:tracePt t="39737" x="6675438" y="3724275"/>
          <p14:tracePt t="39744" x="6589713" y="3625850"/>
          <p14:tracePt t="39751" x="6515100" y="3563938"/>
          <p14:tracePt t="39758" x="6478588" y="3503613"/>
          <p14:tracePt t="39765" x="6403975" y="3429000"/>
          <p14:tracePt t="39772" x="6354763" y="3343275"/>
          <p14:tracePt t="39779" x="6281738" y="3281363"/>
          <p14:tracePt t="39787" x="6219825" y="3194050"/>
          <p14:tracePt t="39794" x="6145213" y="3082925"/>
          <p14:tracePt t="39801" x="6046788" y="2960688"/>
          <p14:tracePt t="39808" x="5910263" y="2824163"/>
          <p14:tracePt t="39815" x="5749925" y="2689225"/>
          <p14:tracePt t="39823" x="5651500" y="2614613"/>
          <p14:tracePt t="39828" x="5614988" y="2590800"/>
          <p14:tracePt t="39836" x="5578475" y="2578100"/>
          <p14:tracePt t="39843" x="5565775" y="2565400"/>
          <p14:tracePt t="39850" x="5553075" y="2565400"/>
          <p14:tracePt t="39864" x="5540375" y="2552700"/>
          <p14:tracePt t="39878" x="5527675" y="2552700"/>
          <p14:tracePt t="39892" x="5516563" y="2552700"/>
          <p14:tracePt t="39907" x="5516563" y="2541588"/>
          <p14:tracePt t="39913" x="5503863" y="2541588"/>
          <p14:tracePt t="39920" x="5478463" y="2541588"/>
          <p14:tracePt t="39927" x="5454650" y="2528888"/>
          <p14:tracePt t="39934" x="5416550" y="2528888"/>
          <p14:tracePt t="39941" x="5367338" y="2516188"/>
          <p14:tracePt t="39948" x="5318125" y="2503488"/>
          <p14:tracePt t="39956" x="5232400" y="2479675"/>
          <p14:tracePt t="39962" x="5157788" y="2454275"/>
          <p14:tracePt t="39969" x="5072063" y="2417763"/>
          <p14:tracePt t="39976" x="4984750" y="2368550"/>
          <p14:tracePt t="39984" x="4899025" y="2330450"/>
          <p14:tracePt t="39991" x="4837113" y="2281238"/>
          <p14:tracePt t="39997" x="4775200" y="2232025"/>
          <p14:tracePt t="40005" x="4702175" y="2182813"/>
          <p14:tracePt t="40012" x="4664075" y="2159000"/>
          <p14:tracePt t="40019" x="4627563" y="2133600"/>
          <p14:tracePt t="40041" x="4516438" y="2022475"/>
          <p14:tracePt t="40047" x="4467225" y="1998663"/>
          <p14:tracePt t="40055" x="4430713" y="1949450"/>
          <p14:tracePt t="40061" x="4392613" y="1911350"/>
          <p14:tracePt t="40068" x="4356100" y="1887538"/>
          <p14:tracePt t="40075" x="4343400" y="1862138"/>
          <p14:tracePt t="40082" x="4319588" y="1849438"/>
          <p14:tracePt t="40089" x="4319588" y="1825625"/>
          <p14:tracePt t="40096" x="4306888" y="1812925"/>
          <p14:tracePt t="40110" x="4294188" y="1812925"/>
          <p14:tracePt t="40118" x="4294188" y="1800225"/>
          <p14:tracePt t="40125" x="4281488" y="1800225"/>
          <p14:tracePt t="40131" x="4281488" y="1789113"/>
          <p14:tracePt t="40154" x="4281488" y="1776413"/>
          <p14:tracePt t="40168" x="4281488" y="1763713"/>
          <p14:tracePt t="40224" x="4281488" y="1776413"/>
          <p14:tracePt t="40231" x="4257675" y="1812925"/>
          <p14:tracePt t="40238" x="4219575" y="1874838"/>
          <p14:tracePt t="40244" x="4170363" y="1960563"/>
          <p14:tracePt t="40252" x="4133850" y="2047875"/>
          <p14:tracePt t="40258" x="4097338" y="2146300"/>
          <p14:tracePt t="40265" x="4084638" y="2208213"/>
          <p14:tracePt t="40273" x="4071938" y="2244725"/>
          <p14:tracePt t="40279" x="4071938" y="2270125"/>
          <p14:tracePt t="40286" x="4059238" y="2281238"/>
          <p14:tracePt t="40302" x="4059238" y="2293938"/>
          <p14:tracePt t="40323" x="4059238" y="2306638"/>
          <p14:tracePt t="40344" x="4071938" y="2306638"/>
          <p14:tracePt t="40350" x="4084638" y="2330450"/>
          <p14:tracePt t="40357" x="4121150" y="2368550"/>
          <p14:tracePt t="40364" x="4170363" y="2392363"/>
          <p14:tracePt t="40371" x="4232275" y="2441575"/>
          <p14:tracePt t="40378" x="4319588" y="2490788"/>
          <p14:tracePt t="40385" x="4392613" y="2516188"/>
          <p14:tracePt t="40392" x="4503738" y="2552700"/>
          <p14:tracePt t="40399" x="4640263" y="2590800"/>
          <p14:tracePt t="40406" x="4762500" y="2614613"/>
          <p14:tracePt t="40413" x="4862513" y="2627313"/>
          <p14:tracePt t="40420" x="4973638" y="2627313"/>
          <p14:tracePt t="40427" x="5022850" y="2627313"/>
          <p14:tracePt t="40434" x="5084763" y="2590800"/>
          <p14:tracePt t="40441" x="5121275" y="2578100"/>
          <p14:tracePt t="40448" x="5170488" y="2552700"/>
          <p14:tracePt t="40456" x="5195888" y="2541588"/>
          <p14:tracePt t="40462" x="5207000" y="2528888"/>
          <p14:tracePt t="40469" x="5232400" y="2503488"/>
          <p14:tracePt t="40476" x="5232400" y="2479675"/>
          <p14:tracePt t="40483" x="5245100" y="2454275"/>
          <p14:tracePt t="40491" x="5245100" y="2417763"/>
          <p14:tracePt t="40498" x="5232400" y="2368550"/>
          <p14:tracePt t="40506" x="5219700" y="2306638"/>
          <p14:tracePt t="40512" x="5170488" y="2244725"/>
          <p14:tracePt t="40519" x="5145088" y="2159000"/>
          <p14:tracePt t="40526" x="5084763" y="2047875"/>
          <p14:tracePt t="40533" x="5033963" y="1985963"/>
          <p14:tracePt t="40540" x="4973638" y="1900238"/>
          <p14:tracePt t="40547" x="4911725" y="1812925"/>
          <p14:tracePt t="40554" x="4873625" y="1763713"/>
          <p14:tracePt t="40561" x="4824413" y="1701800"/>
          <p14:tracePt t="40568" x="4775200" y="1652588"/>
          <p14:tracePt t="40575" x="4738688" y="1616075"/>
          <p14:tracePt t="40582" x="4702175" y="1579563"/>
          <p14:tracePt t="40590" x="4664075" y="1541463"/>
          <p14:tracePt t="40596" x="4640263" y="1517650"/>
          <p14:tracePt t="40603" x="4614863" y="1492250"/>
          <p14:tracePt t="40610" x="4578350" y="1468438"/>
          <p14:tracePt t="40617" x="4552950" y="1455738"/>
          <p14:tracePt t="40624" x="4503738" y="1443038"/>
          <p14:tracePt t="40631" x="4479925" y="1430338"/>
          <p14:tracePt t="40639" x="4441825" y="1430338"/>
          <p14:tracePt t="40645" x="4405313" y="1430338"/>
          <p14:tracePt t="40652" x="4381500" y="1430338"/>
          <p14:tracePt t="40660" x="4356100" y="1430338"/>
          <p14:tracePt t="40667" x="4330700" y="1443038"/>
          <p14:tracePt t="40674" x="4294188" y="1455738"/>
          <p14:tracePt t="40681" x="4281488" y="1468438"/>
          <p14:tracePt t="40688" x="4257675" y="1492250"/>
          <p14:tracePt t="40695" x="4244975" y="1504950"/>
          <p14:tracePt t="40702" x="4219575" y="1528763"/>
          <p14:tracePt t="40709" x="4208463" y="1590675"/>
          <p14:tracePt t="40716" x="4195763" y="1652588"/>
          <p14:tracePt t="40723" x="4170363" y="1751013"/>
          <p14:tracePt t="40730" x="4170363" y="1849438"/>
          <p14:tracePt t="40737" x="4170363" y="1973263"/>
          <p14:tracePt t="40744" x="4195763" y="2109788"/>
          <p14:tracePt t="40751" x="4219575" y="2208213"/>
          <p14:tracePt t="40758" x="4244975" y="2270125"/>
          <p14:tracePt t="40765" x="4281488" y="2330450"/>
          <p14:tracePt t="40772" x="4306888" y="2381250"/>
          <p14:tracePt t="40779" x="4330700" y="2405063"/>
          <p14:tracePt t="40786" x="4356100" y="2430463"/>
          <p14:tracePt t="40793" x="4381500" y="2441575"/>
          <p14:tracePt t="40800" x="4405313" y="2454275"/>
          <p14:tracePt t="40807" x="4430713" y="2454275"/>
          <p14:tracePt t="40814" x="4454525" y="2454275"/>
          <p14:tracePt t="40822" x="4491038" y="2454275"/>
          <p14:tracePt t="40829" x="4541838" y="2454275"/>
          <p14:tracePt t="40836" x="4552950" y="2454275"/>
          <p14:tracePt t="40843" x="4602163" y="2454275"/>
          <p14:tracePt t="40850" x="4627563" y="2441575"/>
          <p14:tracePt t="40857" x="4652963" y="2430463"/>
          <p14:tracePt t="40864" x="4676775" y="2417763"/>
          <p14:tracePt t="40871" x="4702175" y="2417763"/>
          <p14:tracePt t="40886" x="4713288" y="2405063"/>
          <p14:tracePt t="40900" x="4725988" y="2392363"/>
          <p14:tracePt t="40913" x="4725988" y="2381250"/>
          <p14:tracePt t="40921" x="4725988" y="2368550"/>
          <p14:tracePt t="40935" x="4725988" y="2355850"/>
          <p14:tracePt t="40941" x="4738688" y="2319338"/>
          <p14:tracePt t="40949" x="4738688" y="2281238"/>
          <p14:tracePt t="40956" x="4725988" y="2208213"/>
          <p14:tracePt t="40962" x="4689475" y="2120900"/>
          <p14:tracePt t="40969" x="4627563" y="2035175"/>
          <p14:tracePt t="40976" x="4552950" y="1924050"/>
          <p14:tracePt t="40984" x="4479925" y="1862138"/>
          <p14:tracePt t="40991" x="4418013" y="1789113"/>
          <p14:tracePt t="40998" x="4368800" y="1751013"/>
          <p14:tracePt t="41006" x="4306888" y="1701800"/>
          <p14:tracePt t="41012" x="4281488" y="1689100"/>
          <p14:tracePt t="41019" x="4244975" y="1665288"/>
          <p14:tracePt t="41026" x="4232275" y="1665288"/>
          <p14:tracePt t="41033" x="4208463" y="1652588"/>
          <p14:tracePt t="41040" x="4195763" y="1652588"/>
          <p14:tracePt t="41047" x="4195763" y="1639888"/>
          <p14:tracePt t="41062" x="4183063" y="1639888"/>
          <p14:tracePt t="41119" x="4183063" y="1652588"/>
          <p14:tracePt t="41125" x="4183063" y="1665288"/>
          <p14:tracePt t="41131" x="4183063" y="1677988"/>
          <p14:tracePt t="41139" x="4183063" y="1701800"/>
          <p14:tracePt t="41146" x="4183063" y="1751013"/>
          <p14:tracePt t="41153" x="4183063" y="1812925"/>
          <p14:tracePt t="41160" x="4195763" y="1862138"/>
          <p14:tracePt t="41167" x="4195763" y="1924050"/>
          <p14:tracePt t="41174" x="4208463" y="1960563"/>
          <p14:tracePt t="41181" x="4208463" y="1998663"/>
          <p14:tracePt t="41188" x="4219575" y="2060575"/>
          <p14:tracePt t="41195" x="4219575" y="2084388"/>
          <p14:tracePt t="41202" x="4244975" y="2109788"/>
          <p14:tracePt t="41209" x="4244975" y="2146300"/>
          <p14:tracePt t="41216" x="4244975" y="2159000"/>
          <p14:tracePt t="41223" x="4244975" y="2170113"/>
          <p14:tracePt t="41230" x="4244975" y="2182813"/>
          <p14:tracePt t="41237" x="4257675" y="2182813"/>
          <p14:tracePt t="41245" x="4257675" y="2208213"/>
          <p14:tracePt t="41251" x="4270375" y="2232025"/>
          <p14:tracePt t="41258" x="4281488" y="2281238"/>
          <p14:tracePt t="41265" x="4306888" y="2343150"/>
          <p14:tracePt t="41272" x="4330700" y="2430463"/>
          <p14:tracePt t="41279" x="4368800" y="2503488"/>
          <p14:tracePt t="41286" x="4381500" y="2590800"/>
          <p14:tracePt t="41293" x="4392613" y="2652713"/>
          <p14:tracePt t="41301" x="4418013" y="2701925"/>
          <p14:tracePt t="41308" x="4418013" y="2738438"/>
          <p14:tracePt t="41314" x="4430713" y="2787650"/>
          <p14:tracePt t="41322" x="4430713" y="2800350"/>
          <p14:tracePt t="41329" x="4430713" y="2813050"/>
          <p14:tracePt t="41336" x="4430713" y="2824163"/>
          <p14:tracePt t="41343" x="4430713" y="2849563"/>
          <p14:tracePt t="41350" x="4418013" y="2873375"/>
          <p14:tracePt t="41357" x="4356100" y="2922588"/>
          <p14:tracePt t="41364" x="4281488" y="2984500"/>
          <p14:tracePt t="41372" x="4146550" y="3059113"/>
          <p14:tracePt t="41378" x="4035425" y="3133725"/>
          <p14:tracePt t="41385" x="3937000" y="3194050"/>
          <p14:tracePt t="41392" x="3875088" y="3219450"/>
          <p14:tracePt t="41399" x="3813175" y="3255963"/>
          <p14:tracePt t="41406" x="3763963" y="3268663"/>
          <p14:tracePt t="41413" x="3738563" y="3294063"/>
          <p14:tracePt t="41420" x="3714750" y="3294063"/>
          <p14:tracePt t="41427" x="3689350" y="3305175"/>
          <p14:tracePt t="41434" x="3676650" y="3317875"/>
          <p14:tracePt t="41441" x="3676650" y="3330575"/>
          <p14:tracePt t="41456" x="3665538" y="3330575"/>
          <p14:tracePt t="41462" x="3665538" y="3343275"/>
          <p14:tracePt t="41470" x="3665538" y="3354388"/>
          <p14:tracePt t="41477" x="3665538" y="3367088"/>
          <p14:tracePt t="41484" x="3665538" y="3429000"/>
          <p14:tracePt t="41491" x="3665538" y="3503613"/>
          <p14:tracePt t="41498" x="3665538" y="3602038"/>
          <p14:tracePt t="41506" x="3665538" y="3675063"/>
          <p14:tracePt t="41512" x="3665538" y="3762375"/>
          <p14:tracePt t="41519" x="3676650" y="3798888"/>
          <p14:tracePt t="41526" x="3676650" y="3835400"/>
          <p14:tracePt t="41533" x="3676650" y="3860800"/>
          <p14:tracePt t="41540" x="3676650" y="3884613"/>
          <p14:tracePt t="41562" x="3676650" y="3897313"/>
          <p14:tracePt t="41575" x="3676650" y="3910013"/>
          <p14:tracePt t="41590" x="3689350" y="3910013"/>
          <p14:tracePt t="41605" x="3702050" y="3910013"/>
          <p14:tracePt t="41619" x="3714750" y="3922713"/>
          <p14:tracePt t="41624" x="3714750" y="3946525"/>
          <p14:tracePt t="41631" x="3727450" y="4008438"/>
          <p14:tracePt t="41639" x="3727450" y="4083050"/>
          <p14:tracePt t="41646" x="3738563" y="4168775"/>
          <p14:tracePt t="41653" x="3738563" y="4267200"/>
          <p14:tracePt t="41660" x="3763963" y="4391025"/>
          <p14:tracePt t="41666" x="3763963" y="4489450"/>
          <p14:tracePt t="41674" x="3763963" y="4551363"/>
          <p14:tracePt t="41681" x="3776663" y="4587875"/>
          <p14:tracePt t="41689" x="3776663" y="4613275"/>
          <p14:tracePt t="41695" x="3776663" y="46259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#pclass</a:t>
            </a:r>
            <a:endParaRPr lang="en-US" dirty="0"/>
          </a:p>
        </p:txBody>
      </p:sp>
      <p:grpSp>
        <p:nvGrpSpPr>
          <p:cNvPr id="10" name="Group 9">
            <a:extLst>
              <a:ext uri="{FF2B5EF4-FFF2-40B4-BE49-F238E27FC236}">
                <a16:creationId xmlns:a16="http://schemas.microsoft.com/office/drawing/2014/main" id="{8B5BBB74-6063-1F89-96B8-00A6A8C3D033}"/>
              </a:ext>
            </a:extLst>
          </p:cNvPr>
          <p:cNvGrpSpPr/>
          <p:nvPr/>
        </p:nvGrpSpPr>
        <p:grpSpPr>
          <a:xfrm>
            <a:off x="384772" y="1625291"/>
            <a:ext cx="5444528" cy="3518209"/>
            <a:chOff x="515400" y="1622203"/>
            <a:chExt cx="5436240" cy="3447819"/>
          </a:xfrm>
        </p:grpSpPr>
        <p:pic>
          <p:nvPicPr>
            <p:cNvPr id="4" name="Picture 3">
              <a:extLst>
                <a:ext uri="{FF2B5EF4-FFF2-40B4-BE49-F238E27FC236}">
                  <a16:creationId xmlns:a16="http://schemas.microsoft.com/office/drawing/2014/main" id="{747D6744-3C3D-2AAE-AB85-5A1B3FDA6966}"/>
                </a:ext>
              </a:extLst>
            </p:cNvPr>
            <p:cNvPicPr>
              <a:picLocks noChangeAspect="1"/>
            </p:cNvPicPr>
            <p:nvPr/>
          </p:nvPicPr>
          <p:blipFill>
            <a:blip r:embed="rId5"/>
            <a:stretch>
              <a:fillRect/>
            </a:stretch>
          </p:blipFill>
          <p:spPr>
            <a:xfrm>
              <a:off x="515400" y="1622203"/>
              <a:ext cx="3931213" cy="3447819"/>
            </a:xfrm>
            <a:prstGeom prst="rect">
              <a:avLst/>
            </a:prstGeom>
          </p:spPr>
        </p:pic>
        <p:pic>
          <p:nvPicPr>
            <p:cNvPr id="7" name="Picture 6">
              <a:extLst>
                <a:ext uri="{FF2B5EF4-FFF2-40B4-BE49-F238E27FC236}">
                  <a16:creationId xmlns:a16="http://schemas.microsoft.com/office/drawing/2014/main" id="{1F3EAA8D-5B76-C9D7-A5C5-751815E6EAE4}"/>
                </a:ext>
              </a:extLst>
            </p:cNvPr>
            <p:cNvPicPr>
              <a:picLocks noChangeAspect="1"/>
            </p:cNvPicPr>
            <p:nvPr/>
          </p:nvPicPr>
          <p:blipFill>
            <a:blip r:embed="rId6"/>
            <a:stretch>
              <a:fillRect/>
            </a:stretch>
          </p:blipFill>
          <p:spPr>
            <a:xfrm>
              <a:off x="4446613" y="2190730"/>
              <a:ext cx="1505027" cy="762039"/>
            </a:xfrm>
            <a:prstGeom prst="rect">
              <a:avLst/>
            </a:prstGeom>
          </p:spPr>
        </p:pic>
      </p:grpSp>
      <p:sp>
        <p:nvSpPr>
          <p:cNvPr id="15" name="TextBox 14">
            <a:extLst>
              <a:ext uri="{FF2B5EF4-FFF2-40B4-BE49-F238E27FC236}">
                <a16:creationId xmlns:a16="http://schemas.microsoft.com/office/drawing/2014/main" id="{1FB9FB63-46BA-CD68-A3A6-C733376CF0A1}"/>
              </a:ext>
            </a:extLst>
          </p:cNvPr>
          <p:cNvSpPr txBox="1"/>
          <p:nvPr/>
        </p:nvSpPr>
        <p:spPr>
          <a:xfrm>
            <a:off x="515400" y="1354301"/>
            <a:ext cx="6032357" cy="375937"/>
          </a:xfrm>
          <a:prstGeom prst="rect">
            <a:avLst/>
          </a:prstGeom>
          <a:noFill/>
        </p:spPr>
        <p:txBody>
          <a:bodyPr wrap="square">
            <a:spAutoFit/>
          </a:bodyPr>
          <a:lstStyle/>
          <a:p>
            <a:pPr marL="0" indent="0">
              <a:lnSpc>
                <a:spcPct val="150000"/>
              </a:lnSpc>
              <a:spcBef>
                <a:spcPts val="0"/>
              </a:spcBef>
              <a:spcAft>
                <a:spcPts val="300"/>
              </a:spcAft>
              <a:buNone/>
            </a:pPr>
            <a:r>
              <a:rPr lang="en-US" sz="1400" dirty="0"/>
              <a:t>Amount paid by passengers (in pounds) depending on the P-class cabin</a:t>
            </a:r>
          </a:p>
        </p:txBody>
      </p:sp>
      <p:pic>
        <p:nvPicPr>
          <p:cNvPr id="2" name="Audio 1">
            <a:hlinkClick r:id="" action="ppaction://media"/>
            <a:extLst>
              <a:ext uri="{FF2B5EF4-FFF2-40B4-BE49-F238E27FC236}">
                <a16:creationId xmlns:a16="http://schemas.microsoft.com/office/drawing/2014/main" id="{62168C21-39CA-91DC-2F8B-C285E8E6E6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527063685"/>
      </p:ext>
    </p:extLst>
  </p:cSld>
  <p:clrMapOvr>
    <a:masterClrMapping/>
  </p:clrMapOvr>
  <mc:AlternateContent xmlns:mc="http://schemas.openxmlformats.org/markup-compatibility/2006" xmlns:p14="http://schemas.microsoft.com/office/powerpoint/2010/main">
    <mc:Choice Requires="p14">
      <p:transition spd="slow" p14:dur="2000" advTm="46937"/>
    </mc:Choice>
    <mc:Fallback xmlns="">
      <p:transition spd="slow" advTm="46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48" x="3640138" y="4391025"/>
          <p14:tracePt t="954" x="3381375" y="3995738"/>
          <p14:tracePt t="961" x="3109913" y="3552825"/>
          <p14:tracePt t="967" x="2851150" y="3144838"/>
          <p14:tracePt t="974" x="2616200" y="2836863"/>
          <p14:tracePt t="981" x="2381250" y="2601913"/>
          <p14:tracePt t="990" x="2159000" y="2330450"/>
          <p14:tracePt t="996" x="1936750" y="2060575"/>
          <p14:tracePt t="1003" x="1628775" y="1689100"/>
          <p14:tracePt t="1009" x="1370013" y="1406525"/>
          <p14:tracePt t="1017" x="1049338" y="1109663"/>
          <p14:tracePt t="1023" x="814388" y="900113"/>
          <p14:tracePt t="1031" x="592138" y="703263"/>
          <p14:tracePt t="1038" x="382588" y="468313"/>
          <p14:tracePt t="1044" x="222250" y="333375"/>
          <p14:tracePt t="1052" x="61913" y="209550"/>
          <p14:tracePt t="17684" x="1468438" y="209550"/>
          <p14:tracePt t="17691" x="1863725" y="431800"/>
          <p14:tracePt t="17704" x="2208213" y="615950"/>
          <p14:tracePt t="17705" x="2530475" y="765175"/>
          <p14:tracePt t="17712" x="2874963" y="949325"/>
          <p14:tracePt t="17719" x="3171825" y="1122363"/>
          <p14:tracePt t="17726" x="3455988" y="1295400"/>
          <p14:tracePt t="17733" x="3776663" y="1554163"/>
          <p14:tracePt t="17740" x="4244975" y="1900238"/>
          <p14:tracePt t="17747" x="4702175" y="2232025"/>
          <p14:tracePt t="17754" x="5033963" y="2528888"/>
          <p14:tracePt t="17761" x="5245100" y="2713038"/>
          <p14:tracePt t="17769" x="5467350" y="2886075"/>
          <p14:tracePt t="17775" x="5627688" y="2984500"/>
          <p14:tracePt t="17782" x="5762625" y="3059113"/>
          <p14:tracePt t="17790" x="5849938" y="3095625"/>
          <p14:tracePt t="17797" x="5886450" y="3108325"/>
          <p14:tracePt t="17804" x="5922963" y="3133725"/>
          <p14:tracePt t="17811" x="5948363" y="3133725"/>
          <p14:tracePt t="17818" x="5972175" y="3144838"/>
          <p14:tracePt t="17825" x="5984875" y="3144838"/>
          <p14:tracePt t="17832" x="5997575" y="3144838"/>
          <p14:tracePt t="17839" x="6010275" y="3144838"/>
          <p14:tracePt t="17855" x="6021388" y="3144838"/>
          <p14:tracePt t="17882" x="6021388" y="3157538"/>
          <p14:tracePt t="17888" x="6046788" y="3182938"/>
          <p14:tracePt t="17895" x="6096000" y="3219450"/>
          <p14:tracePt t="17904" x="6132513" y="3255963"/>
          <p14:tracePt t="17910" x="6157913" y="3294063"/>
          <p14:tracePt t="17916" x="6207125" y="3317875"/>
          <p14:tracePt t="17923" x="6232525" y="3367088"/>
          <p14:tracePt t="17930" x="6243638" y="3392488"/>
          <p14:tracePt t="17938" x="6256338" y="3392488"/>
          <p14:tracePt t="17945" x="6256338" y="3403600"/>
          <p14:tracePt t="17952" x="6269038" y="3416300"/>
          <p14:tracePt t="17973" x="6269038" y="3429000"/>
          <p14:tracePt t="17988" x="6269038" y="3441700"/>
          <p14:tracePt t="18002" x="6269038" y="3454400"/>
          <p14:tracePt t="18030" x="6269038" y="3465513"/>
          <p14:tracePt t="18094" x="6256338" y="3465513"/>
          <p14:tracePt t="18107" x="6243638" y="3465513"/>
          <p14:tracePt t="18129" x="6232525" y="3465513"/>
          <p14:tracePt t="18171" x="6232525" y="3478213"/>
          <p14:tracePt t="18214" x="6232525" y="3490913"/>
          <p14:tracePt t="18234" x="6232525" y="3503613"/>
          <p14:tracePt t="18255" x="6219825" y="3503613"/>
          <p14:tracePt t="18262" x="6219825" y="3514725"/>
          <p14:tracePt t="18290" x="6219825" y="3527425"/>
          <p14:tracePt t="18326" x="6207125" y="3527425"/>
          <p14:tracePt t="18332" x="6207125" y="3540125"/>
          <p14:tracePt t="18339" x="6194425" y="3540125"/>
          <p14:tracePt t="18346" x="6170613" y="3563938"/>
          <p14:tracePt t="18354" x="6132513" y="3614738"/>
          <p14:tracePt t="18360" x="6096000" y="3651250"/>
          <p14:tracePt t="18367" x="6059488" y="3700463"/>
          <p14:tracePt t="18374" x="6010275" y="3736975"/>
          <p14:tracePt t="18381" x="5972175" y="3786188"/>
          <p14:tracePt t="18388" x="5948363" y="3811588"/>
          <p14:tracePt t="18395" x="5899150" y="3848100"/>
          <p14:tracePt t="18404" x="5899150" y="3860800"/>
          <p14:tracePt t="18409" x="5873750" y="3884613"/>
          <p14:tracePt t="18416" x="5861050" y="3897313"/>
          <p14:tracePt t="18424" x="5849938" y="3897313"/>
          <p14:tracePt t="18430" x="5837238" y="3910013"/>
          <p14:tracePt t="18437" x="5824538" y="3910013"/>
          <p14:tracePt t="18444" x="5811838" y="3922713"/>
          <p14:tracePt t="18451" x="5788025" y="3959225"/>
          <p14:tracePt t="18459" x="5749925" y="3995738"/>
          <p14:tracePt t="18466" x="5676900" y="4057650"/>
          <p14:tracePt t="18473" x="5589588" y="4181475"/>
          <p14:tracePt t="18479" x="5516563" y="4243388"/>
          <p14:tracePt t="18487" x="5478463" y="4267200"/>
          <p14:tracePt t="18494" x="5467350" y="4292600"/>
          <p14:tracePt t="18499" x="5467350" y="4279900"/>
          <p14:tracePt t="20735" x="5416550" y="4279900"/>
          <p14:tracePt t="20740" x="5343525" y="4279900"/>
          <p14:tracePt t="20747" x="5245100" y="4279900"/>
          <p14:tracePt t="20754" x="5121275" y="4279900"/>
          <p14:tracePt t="20761" x="4973638" y="4279900"/>
          <p14:tracePt t="20768" x="4775200" y="4279900"/>
          <p14:tracePt t="20775" x="4602163" y="4279900"/>
          <p14:tracePt t="20782" x="4430713" y="4279900"/>
          <p14:tracePt t="20789" x="4306888" y="4279900"/>
          <p14:tracePt t="20796" x="4183063" y="4279900"/>
          <p14:tracePt t="20804" x="4059238" y="4279900"/>
          <p14:tracePt t="20810" x="3911600" y="4279900"/>
          <p14:tracePt t="20817" x="3738563" y="4267200"/>
          <p14:tracePt t="20824" x="3590925" y="4267200"/>
          <p14:tracePt t="20831" x="3467100" y="4267200"/>
          <p14:tracePt t="20838" x="3355975" y="4267200"/>
          <p14:tracePt t="20845" x="3233738" y="4267200"/>
          <p14:tracePt t="20853" x="3060700" y="4267200"/>
          <p14:tracePt t="20859" x="2887663" y="4267200"/>
          <p14:tracePt t="20866" x="2665413" y="4316413"/>
          <p14:tracePt t="20873" x="2468563" y="4354513"/>
          <p14:tracePt t="20880" x="2308225" y="4391025"/>
          <p14:tracePt t="20887" x="2184400" y="4427538"/>
          <p14:tracePt t="20895" x="2047875" y="4465638"/>
          <p14:tracePt t="20902" x="1876425" y="4489450"/>
          <p14:tracePt t="20909" x="1677988" y="4502150"/>
          <p14:tracePt t="20916" x="1504950" y="4527550"/>
          <p14:tracePt t="20923" x="1382713" y="4527550"/>
          <p14:tracePt t="20930" x="1246188" y="4502150"/>
          <p14:tracePt t="20937" x="1171575" y="4502150"/>
          <p14:tracePt t="20944" x="1111250" y="4489450"/>
          <p14:tracePt t="20951" x="1036638" y="4452938"/>
          <p14:tracePt t="20958" x="925513" y="4416425"/>
          <p14:tracePt t="20965" x="839788" y="4367213"/>
          <p14:tracePt t="20972" x="752475" y="4316413"/>
          <p14:tracePt t="20979" x="690563" y="4267200"/>
          <p14:tracePt t="20987" x="617538" y="4217988"/>
          <p14:tracePt t="20993" x="568325" y="4181475"/>
          <p14:tracePt t="21000" x="493713" y="4119563"/>
          <p14:tracePt t="21007" x="431800" y="4044950"/>
          <p14:tracePt t="21014" x="382588" y="3984625"/>
          <p14:tracePt t="21021" x="333375" y="3946525"/>
          <p14:tracePt t="21028" x="307975" y="3922713"/>
          <p14:tracePt t="21036" x="284163" y="3873500"/>
          <p14:tracePt t="21043" x="271463" y="3860800"/>
          <p14:tracePt t="21049" x="258763" y="3848100"/>
          <p14:tracePt t="21056" x="246063" y="3835400"/>
          <p14:tracePt t="21063" x="246063" y="3824288"/>
          <p14:tracePt t="21071" x="234950" y="3811588"/>
          <p14:tracePt t="21092" x="234950" y="3798888"/>
          <p14:tracePt t="21099" x="222250" y="3798888"/>
          <p14:tracePt t="21106" x="222250" y="3786188"/>
          <p14:tracePt t="21113" x="209550" y="3786188"/>
          <p14:tracePt t="21135" x="196850" y="3786188"/>
          <p14:tracePt t="21177" x="185738" y="3786188"/>
          <p14:tracePt t="21205" x="173038" y="3786188"/>
          <p14:tracePt t="21241" x="160338" y="3786188"/>
          <p14:tracePt t="21247" x="160338" y="3798888"/>
          <p14:tracePt t="21261" x="147638" y="3798888"/>
          <p14:tracePt t="21268" x="147638" y="3811588"/>
          <p14:tracePt t="21275" x="136525" y="3811588"/>
          <p14:tracePt t="21282" x="111125" y="3824288"/>
          <p14:tracePt t="21289" x="74613" y="3835400"/>
          <p14:tracePt t="21296" x="25400" y="3860800"/>
          <p14:tracePt t="27400" x="542925" y="3724275"/>
          <p14:tracePt t="27407" x="1147763" y="3576638"/>
          <p14:tracePt t="27419" x="1530350" y="3490913"/>
          <p14:tracePt t="27421" x="1776413" y="3429000"/>
          <p14:tracePt t="27428" x="2036763" y="3392488"/>
          <p14:tracePt t="27435" x="2282825" y="3354388"/>
          <p14:tracePt t="27442" x="2554288" y="3305175"/>
          <p14:tracePt t="27449" x="2740025" y="3268663"/>
          <p14:tracePt t="27456" x="2862263" y="3243263"/>
          <p14:tracePt t="27463" x="2986088" y="3232150"/>
          <p14:tracePt t="27470" x="3048000" y="3206750"/>
          <p14:tracePt t="27477" x="3109913" y="3206750"/>
          <p14:tracePt t="27485" x="3133725" y="3206750"/>
          <p14:tracePt t="27491" x="3171825" y="3182938"/>
          <p14:tracePt t="27499" x="3184525" y="3182938"/>
          <p14:tracePt t="27512" x="3195638" y="3182938"/>
          <p14:tracePt t="27520" x="3195638" y="3170238"/>
          <p14:tracePt t="27534" x="3195638" y="3157538"/>
          <p14:tracePt t="27555" x="3195638" y="3144838"/>
          <p14:tracePt t="27562" x="3221038" y="3108325"/>
          <p14:tracePt t="27570" x="3244850" y="3071813"/>
          <p14:tracePt t="27576" x="3270250" y="3009900"/>
          <p14:tracePt t="27583" x="3306763" y="2947988"/>
          <p14:tracePt t="27590" x="3306763" y="2911475"/>
          <p14:tracePt t="27597" x="3306763" y="2873375"/>
          <p14:tracePt t="27604" x="3306763" y="2862263"/>
          <p14:tracePt t="27611" x="3306763" y="2836863"/>
          <p14:tracePt t="27618" x="3306763" y="2813050"/>
          <p14:tracePt t="27625" x="3257550" y="2762250"/>
          <p14:tracePt t="27632" x="3233738" y="2725738"/>
          <p14:tracePt t="27639" x="3195638" y="2689225"/>
          <p14:tracePt t="27646" x="3122613" y="2614613"/>
          <p14:tracePt t="27653" x="3084513" y="2528888"/>
          <p14:tracePt t="27660" x="3035300" y="2466975"/>
          <p14:tracePt t="27667" x="3011488" y="2441575"/>
          <p14:tracePt t="27674" x="2998788" y="2405063"/>
          <p14:tracePt t="27681" x="2973388" y="2355850"/>
          <p14:tracePt t="27688" x="2949575" y="2330450"/>
          <p14:tracePt t="27695" x="2900363" y="2293938"/>
          <p14:tracePt t="27703" x="2838450" y="2257425"/>
          <p14:tracePt t="27710" x="2740025" y="2208213"/>
          <p14:tracePt t="27717" x="2479675" y="2120900"/>
          <p14:tracePt t="27723" x="2097088" y="2071688"/>
          <p14:tracePt t="27731" x="1876425" y="2047875"/>
          <p14:tracePt t="27737" x="1752600" y="2047875"/>
          <p14:tracePt t="27745" x="1690688" y="2047875"/>
          <p14:tracePt t="27753" x="1665288" y="2047875"/>
          <p14:tracePt t="27759" x="1641475" y="2047875"/>
          <p14:tracePt t="27766" x="1616075" y="2060575"/>
          <p14:tracePt t="27773" x="1579563" y="2071688"/>
          <p14:tracePt t="27780" x="1504950" y="2120900"/>
          <p14:tracePt t="27787" x="1382713" y="2220913"/>
          <p14:tracePt t="27794" x="1222375" y="2343150"/>
          <p14:tracePt t="27801" x="1062038" y="2528888"/>
          <p14:tracePt t="27808" x="912813" y="2738438"/>
          <p14:tracePt t="27815" x="876300" y="2960688"/>
          <p14:tracePt t="27822" x="850900" y="3182938"/>
          <p14:tracePt t="27829" x="889000" y="3429000"/>
          <p14:tracePt t="27836" x="974725" y="3724275"/>
          <p14:tracePt t="27843" x="1111250" y="4008438"/>
          <p14:tracePt t="27850" x="1246188" y="4243388"/>
          <p14:tracePt t="27857" x="1344613" y="4378325"/>
          <p14:tracePt t="27864" x="1443038" y="4514850"/>
          <p14:tracePt t="27871" x="1504950" y="4576763"/>
          <p14:tracePt t="27878" x="1554163" y="4625975"/>
          <p14:tracePt t="27886" x="1592263" y="4649788"/>
          <p14:tracePt t="27892" x="1628775" y="4662488"/>
          <p14:tracePt t="27899" x="1677988" y="4675188"/>
          <p14:tracePt t="27907" x="1703388" y="4675188"/>
          <p14:tracePt t="27914" x="1739900" y="4675188"/>
          <p14:tracePt t="27921" x="1765300" y="4675188"/>
          <p14:tracePt t="27928" x="1825625" y="4649788"/>
          <p14:tracePt t="27936" x="1912938" y="4564063"/>
          <p14:tracePt t="27942" x="2073275" y="4378325"/>
          <p14:tracePt t="27949" x="2332038" y="4021138"/>
          <p14:tracePt t="27956" x="2652713" y="3157538"/>
          <p14:tracePt t="27963" x="2789238" y="2466975"/>
          <p14:tracePt t="27970" x="2874963" y="2022475"/>
          <p14:tracePt t="27977" x="2911475" y="1849438"/>
          <p14:tracePt t="27984" x="2924175" y="1727200"/>
          <p14:tracePt t="27991" x="2936875" y="1677988"/>
          <p14:tracePt t="28013" x="2911475" y="1677988"/>
          <p14:tracePt t="28020" x="2851150" y="1677988"/>
          <p14:tracePt t="28026" x="2751138" y="1677988"/>
          <p14:tracePt t="28034" x="2554288" y="1689100"/>
          <p14:tracePt t="28040" x="2233613" y="1789113"/>
          <p14:tracePt t="28047" x="1801813" y="1949450"/>
          <p14:tracePt t="28054" x="1517650" y="2097088"/>
          <p14:tracePt t="28061" x="1320800" y="2159000"/>
          <p14:tracePt t="28069" x="1160463" y="2232025"/>
          <p14:tracePt t="28076" x="1098550" y="2270125"/>
          <p14:tracePt t="28082" x="1062038" y="2293938"/>
          <p14:tracePt t="28089" x="1036638" y="2306638"/>
          <p14:tracePt t="28097" x="1011238" y="2319338"/>
          <p14:tracePt t="28104" x="1000125" y="2330450"/>
          <p14:tracePt t="28111" x="1000125" y="2343150"/>
          <p14:tracePt t="28154" x="1000125" y="2355850"/>
          <p14:tracePt t="28161" x="1036638" y="2381250"/>
          <p14:tracePt t="28167" x="1098550" y="2405063"/>
          <p14:tracePt t="28174" x="1209675" y="2479675"/>
          <p14:tracePt t="28182" x="1357313" y="2552700"/>
          <p14:tracePt t="28188" x="1543050" y="2640013"/>
          <p14:tracePt t="28195" x="1739900" y="2701925"/>
          <p14:tracePt t="28203" x="1998663" y="2738438"/>
          <p14:tracePt t="28210" x="2295525" y="2762250"/>
          <p14:tracePt t="28217" x="2541588" y="2787650"/>
          <p14:tracePt t="28223" x="2690813" y="2787650"/>
          <p14:tracePt t="28231" x="2801938" y="2787650"/>
          <p14:tracePt t="28238" x="2838450" y="2800350"/>
          <p14:tracePt t="28244" x="2874963" y="2800350"/>
          <p14:tracePt t="28252" x="2887663" y="2800350"/>
          <p14:tracePt t="28259" x="2900363" y="2800350"/>
          <p14:tracePt t="28266" x="2911475" y="2800350"/>
          <p14:tracePt t="28302" x="2900363" y="2800350"/>
          <p14:tracePt t="28316" x="2887663" y="2800350"/>
          <p14:tracePt t="28322" x="2862263" y="2800350"/>
          <p14:tracePt t="28329" x="2825750" y="2800350"/>
          <p14:tracePt t="28336" x="2751138" y="2800350"/>
          <p14:tracePt t="28343" x="2603500" y="2787650"/>
          <p14:tracePt t="28350" x="2406650" y="2751138"/>
          <p14:tracePt t="28357" x="2220913" y="2713038"/>
          <p14:tracePt t="28364" x="2073275" y="2676525"/>
          <p14:tracePt t="28371" x="1985963" y="2652713"/>
          <p14:tracePt t="28378" x="1936750" y="2652713"/>
          <p14:tracePt t="28386" x="1912938" y="2652713"/>
          <p14:tracePt t="28392" x="1887538" y="2652713"/>
          <p14:tracePt t="28407" x="1876425" y="2652713"/>
          <p14:tracePt t="28421" x="1863725" y="2652713"/>
          <p14:tracePt t="28507" x="1876425" y="2652713"/>
          <p14:tracePt t="28520" x="1887538" y="2652713"/>
          <p14:tracePt t="28526" x="1900238" y="2652713"/>
          <p14:tracePt t="28534" x="1925638" y="2652713"/>
          <p14:tracePt t="28540" x="1974850" y="2689225"/>
          <p14:tracePt t="28547" x="2024063" y="2701925"/>
          <p14:tracePt t="28554" x="2024063" y="2713038"/>
          <p14:tracePt t="28561" x="2036763" y="2713038"/>
          <p14:tracePt t="28569" x="2047875" y="2713038"/>
          <p14:tracePt t="28576" x="2060575" y="2713038"/>
          <p14:tracePt t="28583" x="2073275" y="2725738"/>
          <p14:tracePt t="28598" x="2085975" y="2738438"/>
          <p14:tracePt t="28611" x="2097088" y="2738438"/>
          <p14:tracePt t="28668" x="2097088" y="2725738"/>
          <p14:tracePt t="28697" x="2097088" y="2713038"/>
          <p14:tracePt t="28718" x="2085975" y="2701925"/>
          <p14:tracePt t="28724" x="2047875" y="2676525"/>
          <p14:tracePt t="28730" x="1974850" y="2640013"/>
          <p14:tracePt t="28738" x="1900238" y="2590800"/>
          <p14:tracePt t="28744" x="1801813" y="2541588"/>
          <p14:tracePt t="28752" x="1677988" y="2466975"/>
          <p14:tracePt t="28759" x="1592263" y="2417763"/>
          <p14:tracePt t="28765" x="1504950" y="2368550"/>
          <p14:tracePt t="28772" x="1443038" y="2319338"/>
          <p14:tracePt t="28779" x="1419225" y="2293938"/>
          <p14:tracePt t="28786" x="1393825" y="2257425"/>
          <p14:tracePt t="28802" x="1382713" y="2257425"/>
          <p14:tracePt t="28808" x="1382713" y="2244725"/>
          <p14:tracePt t="28823" x="1382713" y="2232025"/>
          <p14:tracePt t="28837" x="1382713" y="2220913"/>
          <p14:tracePt t="28929" x="1382713" y="2232025"/>
          <p14:tracePt t="28942" x="1382713" y="2244725"/>
          <p14:tracePt t="28979" x="1393825" y="2244725"/>
          <p14:tracePt t="29014" x="1406525" y="2244725"/>
          <p14:tracePt t="29034" x="1406525" y="2257425"/>
          <p14:tracePt t="29048" x="1406525" y="2270125"/>
          <p14:tracePt t="29062" x="1406525" y="2281238"/>
          <p14:tracePt t="29090" x="1406525" y="2293938"/>
          <p14:tracePt t="29104" x="1419225" y="2293938"/>
          <p14:tracePt t="29140" x="1419225" y="2306638"/>
          <p14:tracePt t="29168" x="1431925" y="2306638"/>
          <p14:tracePt t="29182" x="1443038" y="2306638"/>
          <p14:tracePt t="29188" x="1443038" y="2319338"/>
          <p14:tracePt t="29195" x="1455738" y="2319338"/>
          <p14:tracePt t="29224" x="1468438" y="2319338"/>
          <p14:tracePt t="29260" x="1468438" y="2330450"/>
          <p14:tracePt t="29336" x="1481138" y="2330450"/>
          <p14:tracePt t="29394" x="1481138" y="2343150"/>
          <p14:tracePt t="29435" x="1481138" y="2355850"/>
          <p14:tracePt t="29514" x="1481138" y="2368550"/>
          <p14:tracePt t="29519" x="1493838" y="2368550"/>
          <p14:tracePt t="29569" x="1493838" y="2381250"/>
          <p14:tracePt t="29590" x="1493838" y="2392363"/>
          <p14:tracePt t="29711" x="1504950" y="2392363"/>
          <p14:tracePt t="29915" x="1504950" y="2405063"/>
          <p14:tracePt t="30901" x="2024063" y="2355850"/>
          <p14:tracePt t="30906" x="2640013" y="2293938"/>
          <p14:tracePt t="30913" x="3159125" y="2257425"/>
          <p14:tracePt t="30920" x="3554413" y="2257425"/>
          <p14:tracePt t="30927" x="3862388" y="2257425"/>
          <p14:tracePt t="30934" x="4133850" y="2257425"/>
          <p14:tracePt t="30941" x="4381500" y="2270125"/>
          <p14:tracePt t="30949" x="4578350" y="2306638"/>
          <p14:tracePt t="30955" x="4813300" y="2368550"/>
          <p14:tracePt t="30962" x="5010150" y="2479675"/>
          <p14:tracePt t="30969" x="5195888" y="2601913"/>
          <p14:tracePt t="30976" x="5441950" y="2751138"/>
          <p14:tracePt t="30984" x="5700713" y="2935288"/>
          <p14:tracePt t="30990" x="5886450" y="3133725"/>
          <p14:tracePt t="30997" x="5959475" y="3243263"/>
          <p14:tracePt t="31004" x="6034088" y="3330575"/>
          <p14:tracePt t="31012" x="6083300" y="3416300"/>
          <p14:tracePt t="31019" x="6108700" y="3478213"/>
          <p14:tracePt t="31025" x="6121400" y="3503613"/>
          <p14:tracePt t="31033" x="6145213" y="3540125"/>
          <p14:tracePt t="31039" x="6157913" y="3576638"/>
          <p14:tracePt t="31046" x="6170613" y="3602038"/>
          <p14:tracePt t="31053" x="6170613" y="3614738"/>
          <p14:tracePt t="31060" x="6170613" y="3625850"/>
          <p14:tracePt t="31083" x="6170613" y="3638550"/>
          <p14:tracePt t="31097" x="6170613" y="3651250"/>
          <p14:tracePt t="32259" x="6145213" y="3651250"/>
          <p14:tracePt t="32265" x="6108700" y="3651250"/>
          <p14:tracePt t="32272" x="6083300" y="3651250"/>
          <p14:tracePt t="32279" x="6059488" y="3651250"/>
          <p14:tracePt t="32286" x="5997575" y="3651250"/>
          <p14:tracePt t="32293" x="5948363" y="3651250"/>
          <p14:tracePt t="32300" x="5899150" y="3651250"/>
          <p14:tracePt t="32307" x="5849938" y="3651250"/>
          <p14:tracePt t="32314" x="5775325" y="3651250"/>
          <p14:tracePt t="32321" x="5713413" y="3651250"/>
          <p14:tracePt t="32328" x="5638800" y="3663950"/>
          <p14:tracePt t="32336" x="5491163" y="3687763"/>
          <p14:tracePt t="32342" x="5256213" y="3775075"/>
          <p14:tracePt t="32349" x="4973638" y="3860800"/>
          <p14:tracePt t="32356" x="4762500" y="3959225"/>
          <p14:tracePt t="32363" x="4565650" y="4044950"/>
          <p14:tracePt t="32370" x="4356100" y="4106863"/>
          <p14:tracePt t="32378" x="4183063" y="4168775"/>
          <p14:tracePt t="32386" x="4022725" y="4205288"/>
          <p14:tracePt t="32391" x="3924300" y="4243388"/>
          <p14:tracePt t="32399" x="3813175" y="4267200"/>
          <p14:tracePt t="32405" x="3751263" y="4292600"/>
          <p14:tracePt t="32412" x="3676650" y="4305300"/>
          <p14:tracePt t="32419" x="3616325" y="4316413"/>
          <p14:tracePt t="32426" x="3541713" y="4329113"/>
          <p14:tracePt t="32434" x="3479800" y="4329113"/>
          <p14:tracePt t="32441" x="3430588" y="4341813"/>
          <p14:tracePt t="32448" x="3368675" y="4341813"/>
          <p14:tracePt t="32455" x="3332163" y="4341813"/>
          <p14:tracePt t="32461" x="3306763" y="4341813"/>
          <p14:tracePt t="32469" x="3270250" y="4341813"/>
          <p14:tracePt t="32476" x="3244850" y="4341813"/>
          <p14:tracePt t="32483" x="3208338" y="4341813"/>
          <p14:tracePt t="32490" x="3184525" y="4341813"/>
          <p14:tracePt t="32497" x="3159125" y="4329113"/>
          <p14:tracePt t="32504" x="3109913" y="4316413"/>
          <p14:tracePt t="32511" x="3097213" y="4305300"/>
          <p14:tracePt t="32519" x="3084513" y="4305300"/>
          <p14:tracePt t="32525" x="3060700" y="4305300"/>
          <p14:tracePt t="32532" x="3048000" y="4305300"/>
          <p14:tracePt t="32539" x="3022600" y="4305300"/>
          <p14:tracePt t="32546" x="2998788" y="4305300"/>
          <p14:tracePt t="32553" x="2962275" y="4305300"/>
          <p14:tracePt t="32561" x="2924175" y="4305300"/>
          <p14:tracePt t="32567" x="2887663" y="4305300"/>
          <p14:tracePt t="32575" x="2838450" y="4305300"/>
          <p14:tracePt t="32582" x="2801938" y="4305300"/>
          <p14:tracePt t="32588" x="2740025" y="4316413"/>
          <p14:tracePt t="32596" x="2714625" y="4329113"/>
          <p14:tracePt t="32602" x="2678113" y="4341813"/>
          <p14:tracePt t="32610" x="2652713" y="4354513"/>
          <p14:tracePt t="32617" x="2640013" y="4354513"/>
          <p14:tracePt t="32624" x="2628900" y="4354513"/>
          <p14:tracePt t="32631" x="2628900" y="4367213"/>
          <p14:tracePt t="32638" x="2616200" y="4367213"/>
          <p14:tracePt t="32645" x="2616200" y="4378325"/>
          <p14:tracePt t="32659" x="2603500" y="4378325"/>
          <p14:tracePt t="32667" x="2590800" y="4378325"/>
          <p14:tracePt t="32685" x="2579688" y="4391025"/>
          <p14:tracePt t="32688" x="2579688" y="4403725"/>
          <p14:tracePt t="32694" x="2566988" y="4403725"/>
          <p14:tracePt t="32702" x="2566988" y="4416425"/>
          <p14:tracePt t="32708" x="2554288" y="4416425"/>
          <p14:tracePt t="32724" x="2554288" y="4427538"/>
          <p14:tracePt t="32736" x="2554288" y="4440238"/>
          <p14:tracePt t="32752" x="2554288" y="4452938"/>
          <p14:tracePt t="32787" x="2554288" y="4465638"/>
          <p14:tracePt t="33231" x="2554288" y="4502150"/>
          <p14:tracePt t="33236" x="2603500" y="4551363"/>
          <p14:tracePt t="33243" x="2640013" y="4587875"/>
          <p14:tracePt t="33251" x="2701925" y="4637088"/>
          <p14:tracePt t="33257" x="2776538" y="4687888"/>
          <p14:tracePt t="33264" x="2813050" y="4711700"/>
          <p14:tracePt t="33271" x="2874963" y="4760913"/>
          <p14:tracePt t="33279" x="2936875" y="4786313"/>
          <p14:tracePt t="33286" x="2973388" y="4822825"/>
          <p14:tracePt t="33292" x="2998788" y="4835525"/>
          <p14:tracePt t="33299" x="3011488" y="4835525"/>
          <p14:tracePt t="33307" x="3022600" y="4848225"/>
          <p14:tracePt t="33321" x="3035300" y="4848225"/>
          <p14:tracePt t="33342" x="3048000" y="4848225"/>
          <p14:tracePt t="33356" x="3060700" y="4848225"/>
          <p14:tracePt t="33406" x="3073400" y="4848225"/>
          <p14:tracePt t="33449" x="3084513" y="4848225"/>
          <p14:tracePt t="35385" x="3084513" y="4835525"/>
          <p14:tracePt t="35406" x="3084513" y="4822825"/>
          <p14:tracePt t="35426" x="3084513" y="4810125"/>
          <p14:tracePt t="35469" x="3097213" y="4797425"/>
          <p14:tracePt t="35498" x="3109913" y="4786313"/>
          <p14:tracePt t="35525" x="3122613" y="4786313"/>
          <p14:tracePt t="35539" x="3133725" y="4786313"/>
          <p14:tracePt t="35561" x="3133725" y="4773613"/>
          <p14:tracePt t="35566" x="3146425" y="4773613"/>
          <p14:tracePt t="35574" x="3159125" y="4760913"/>
          <p14:tracePt t="35581" x="3208338" y="4737100"/>
          <p14:tracePt t="35587" x="3294063" y="4699000"/>
          <p14:tracePt t="35594" x="3430588" y="4662488"/>
          <p14:tracePt t="35602" x="3603625" y="4600575"/>
          <p14:tracePt t="35609" x="3787775" y="4538663"/>
          <p14:tracePt t="35616" x="3937000" y="4502150"/>
          <p14:tracePt t="35623" x="4048125" y="4489450"/>
          <p14:tracePt t="35630" x="4121150" y="4452938"/>
          <p14:tracePt t="35637" x="4208463" y="4416425"/>
          <p14:tracePt t="35644" x="4270375" y="4403725"/>
          <p14:tracePt t="35651" x="4294188" y="4391025"/>
          <p14:tracePt t="35658" x="4319588" y="4391025"/>
          <p14:tracePt t="35665" x="4343400" y="4391025"/>
          <p14:tracePt t="35672" x="4343400" y="4378325"/>
          <p14:tracePt t="35679" x="4356100" y="4378325"/>
          <p14:tracePt t="35686" x="4368800" y="4378325"/>
          <p14:tracePt t="35708" x="4381500" y="4378325"/>
          <p14:tracePt t="35786" x="4381500" y="4367213"/>
          <p14:tracePt t="36033" x="4479925" y="4292600"/>
          <p14:tracePt t="36040" x="4627563" y="4194175"/>
          <p14:tracePt t="36046" x="4775200" y="4095750"/>
          <p14:tracePt t="36052" x="4862513" y="4033838"/>
          <p14:tracePt t="36059" x="4948238" y="4008438"/>
          <p14:tracePt t="36067" x="4997450" y="3984625"/>
          <p14:tracePt t="36073" x="5022850" y="3946525"/>
          <p14:tracePt t="36080" x="5033963" y="3946525"/>
          <p14:tracePt t="36166" x="5022850" y="3946525"/>
          <p14:tracePt t="36180" x="5010150" y="3946525"/>
          <p14:tracePt t="36186" x="4997450" y="3946525"/>
          <p14:tracePt t="36194" x="4984750" y="3946525"/>
          <p14:tracePt t="36200" x="4973638" y="3946525"/>
          <p14:tracePt t="36207" x="4948238" y="3946525"/>
          <p14:tracePt t="36214" x="4873625" y="3946525"/>
          <p14:tracePt t="36221" x="4787900" y="3922713"/>
          <p14:tracePt t="36228" x="4725988" y="3910013"/>
          <p14:tracePt t="36235" x="4702175" y="3897313"/>
          <p14:tracePt t="36243" x="4676775" y="3897313"/>
          <p14:tracePt t="36249" x="4652963" y="3884613"/>
          <p14:tracePt t="36271" x="4627563" y="3884613"/>
          <p14:tracePt t="36278" x="4602163" y="3884613"/>
          <p14:tracePt t="36285" x="4565650" y="3884613"/>
          <p14:tracePt t="36292" x="4516438" y="3884613"/>
          <p14:tracePt t="36299" x="4441825" y="3884613"/>
          <p14:tracePt t="36306" x="4405313" y="3873500"/>
          <p14:tracePt t="36313" x="4356100" y="3873500"/>
          <p14:tracePt t="36320" x="4306888" y="3860800"/>
          <p14:tracePt t="36327" x="4270375" y="3860800"/>
          <p14:tracePt t="36335" x="4244975" y="3848100"/>
          <p14:tracePt t="36341" x="4232275" y="3848100"/>
          <p14:tracePt t="36348" x="4219575" y="3848100"/>
          <p14:tracePt t="36363" x="4208463" y="3848100"/>
          <p14:tracePt t="36386" x="4195763" y="3848100"/>
          <p14:tracePt t="36398" x="4183063" y="3848100"/>
          <p14:tracePt t="36413" x="4170363" y="3848100"/>
          <p14:tracePt t="36512" x="4183063" y="3848100"/>
          <p14:tracePt t="36525" x="4195763" y="3848100"/>
          <p14:tracePt t="36546" x="4195763" y="3860800"/>
          <p14:tracePt t="36552" x="4208463" y="3860800"/>
          <p14:tracePt t="36596" x="4219575" y="3860800"/>
          <p14:tracePt t="36617" x="4232275" y="3860800"/>
          <p14:tracePt t="36637" x="4244975" y="3860800"/>
          <p14:tracePt t="36652" x="4257675" y="3860800"/>
          <p14:tracePt t="36673" x="4270375" y="3860800"/>
          <p14:tracePt t="36687" x="4281488" y="3860800"/>
          <p14:tracePt t="36715" x="4294188" y="3860800"/>
          <p14:tracePt t="36736" x="4306888" y="3860800"/>
          <p14:tracePt t="36743" x="4319588" y="3860800"/>
          <p14:tracePt t="36749" x="4343400" y="3860800"/>
          <p14:tracePt t="36756" x="4392613" y="3884613"/>
          <p14:tracePt t="36763" x="4441825" y="3897313"/>
          <p14:tracePt t="36770" x="4479925" y="3910013"/>
          <p14:tracePt t="36777" x="4516438" y="3910013"/>
          <p14:tracePt t="36785" x="4552950" y="3922713"/>
          <p14:tracePt t="36791" x="4565650" y="3922713"/>
          <p14:tracePt t="36799" x="4578350" y="3922713"/>
          <p14:tracePt t="36806" x="4591050" y="3922713"/>
          <p14:tracePt t="36813" x="4602163" y="3922713"/>
          <p14:tracePt t="36820" x="4614863" y="3922713"/>
          <p14:tracePt t="36827" x="4627563" y="3935413"/>
          <p14:tracePt t="36856" x="4640263" y="3935413"/>
          <p14:tracePt t="36876" x="4652963" y="3935413"/>
          <p14:tracePt t="36913" x="4652963" y="3946525"/>
          <p14:tracePt t="36998" x="4652963" y="3959225"/>
          <p14:tracePt t="37046" x="4652963" y="3971925"/>
          <p14:tracePt t="37089" x="4652963" y="3984625"/>
          <p14:tracePt t="37124" x="4652963" y="3995738"/>
          <p14:tracePt t="37202" x="4640263" y="3995738"/>
          <p14:tracePt t="37384" x="4627563" y="3995738"/>
          <p14:tracePt t="37390" x="4627563" y="4008438"/>
          <p14:tracePt t="37448" x="4627563" y="4021138"/>
          <p14:tracePt t="37596" x="4614863" y="4021138"/>
          <p14:tracePt t="37673" x="4614863" y="4033838"/>
          <p14:tracePt t="37701" x="4614863" y="4044950"/>
          <p14:tracePt t="38609" x="4602163" y="4044950"/>
          <p14:tracePt t="38630" x="4591050" y="4044950"/>
          <p14:tracePt t="38659" x="4591050" y="4033838"/>
          <p14:tracePt t="44665" x="4591050" y="4021138"/>
          <p14:tracePt t="44677" x="4591050" y="4008438"/>
          <p14:tracePt t="44684" x="4602163" y="4008438"/>
          <p14:tracePt t="44691" x="4602163" y="3995738"/>
          <p14:tracePt t="44699" x="4614863" y="3995738"/>
          <p14:tracePt t="44713" x="4627563" y="3984625"/>
          <p14:tracePt t="44727" x="4627563" y="3971925"/>
          <p14:tracePt t="44741" x="4627563" y="3959225"/>
          <p14:tracePt t="44749" x="4640263" y="3959225"/>
          <p14:tracePt t="44762" x="4652963" y="3959225"/>
          <p14:tracePt t="44776" x="4664075" y="3946525"/>
          <p14:tracePt t="44791" x="4664075" y="3935413"/>
          <p14:tracePt t="44797" x="4676775" y="3935413"/>
          <p14:tracePt t="44804" x="4676775" y="3922713"/>
          <p14:tracePt t="44811" x="4689475" y="3922713"/>
          <p14:tracePt t="44826" x="4689475" y="3910013"/>
          <p14:tracePt t="44832" x="4702175" y="3910013"/>
          <p14:tracePt t="44861" x="4713288" y="3910013"/>
          <p14:tracePt t="44875" x="4725988" y="39100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#gender</a:t>
            </a:r>
            <a:endParaRPr lang="en-US" dirty="0"/>
          </a:p>
        </p:txBody>
      </p:sp>
      <p:sp>
        <p:nvSpPr>
          <p:cNvPr id="10" name="Google Shape;229;p17">
            <a:extLst>
              <a:ext uri="{FF2B5EF4-FFF2-40B4-BE49-F238E27FC236}">
                <a16:creationId xmlns:a16="http://schemas.microsoft.com/office/drawing/2014/main" id="{F2A91175-A664-9BE7-633C-1FD75972C725}"/>
              </a:ext>
            </a:extLst>
          </p:cNvPr>
          <p:cNvSpPr txBox="1">
            <a:spLocks/>
          </p:cNvSpPr>
          <p:nvPr/>
        </p:nvSpPr>
        <p:spPr>
          <a:xfrm>
            <a:off x="1900895" y="3522923"/>
            <a:ext cx="4259187" cy="907658"/>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Number of males on the ship were almost 55% higher in proportion than number of females. </a:t>
            </a:r>
          </a:p>
          <a:p>
            <a:pPr lvl="1">
              <a:lnSpc>
                <a:spcPct val="150000"/>
              </a:lnSpc>
              <a:spcBef>
                <a:spcPts val="0"/>
              </a:spcBef>
              <a:spcAft>
                <a:spcPts val="300"/>
              </a:spcAft>
            </a:pPr>
            <a:endParaRPr lang="en-US" sz="1250" dirty="0"/>
          </a:p>
        </p:txBody>
      </p:sp>
      <p:grpSp>
        <p:nvGrpSpPr>
          <p:cNvPr id="8" name="Group 7">
            <a:extLst>
              <a:ext uri="{FF2B5EF4-FFF2-40B4-BE49-F238E27FC236}">
                <a16:creationId xmlns:a16="http://schemas.microsoft.com/office/drawing/2014/main" id="{0D696DCA-1F34-19FE-34F2-2768CE52FD0F}"/>
              </a:ext>
            </a:extLst>
          </p:cNvPr>
          <p:cNvGrpSpPr/>
          <p:nvPr/>
        </p:nvGrpSpPr>
        <p:grpSpPr>
          <a:xfrm>
            <a:off x="515400" y="1284730"/>
            <a:ext cx="6103764" cy="2352976"/>
            <a:chOff x="462060" y="1377120"/>
            <a:chExt cx="6103764" cy="2352976"/>
          </a:xfrm>
        </p:grpSpPr>
        <p:grpSp>
          <p:nvGrpSpPr>
            <p:cNvPr id="4" name="Group 3">
              <a:extLst>
                <a:ext uri="{FF2B5EF4-FFF2-40B4-BE49-F238E27FC236}">
                  <a16:creationId xmlns:a16="http://schemas.microsoft.com/office/drawing/2014/main" id="{A6894FAF-4612-7623-C029-E4879AF84D59}"/>
                </a:ext>
              </a:extLst>
            </p:cNvPr>
            <p:cNvGrpSpPr/>
            <p:nvPr/>
          </p:nvGrpSpPr>
          <p:grpSpPr>
            <a:xfrm>
              <a:off x="1847555" y="1867290"/>
              <a:ext cx="4235894" cy="1862806"/>
              <a:chOff x="515401" y="1463100"/>
              <a:chExt cx="3775295" cy="1623591"/>
            </a:xfrm>
          </p:grpSpPr>
          <p:pic>
            <p:nvPicPr>
              <p:cNvPr id="6" name="slide3" descr="RMS Titanic disaster analysis2">
                <a:extLst>
                  <a:ext uri="{FF2B5EF4-FFF2-40B4-BE49-F238E27FC236}">
                    <a16:creationId xmlns:a16="http://schemas.microsoft.com/office/drawing/2014/main" id="{066174EF-41F8-D2FF-6A8F-A87C8B5D79D6}"/>
                  </a:ext>
                </a:extLst>
              </p:cNvPr>
              <p:cNvPicPr>
                <a:picLocks noChangeAspect="1"/>
              </p:cNvPicPr>
              <p:nvPr/>
            </p:nvPicPr>
            <p:blipFill rotWithShape="1">
              <a:blip r:embed="rId6">
                <a:extLst>
                  <a:ext uri="{28A0092B-C50C-407E-A947-70E740481C1C}">
                    <a14:useLocalDpi xmlns:a14="http://schemas.microsoft.com/office/drawing/2010/main" val="0"/>
                  </a:ext>
                </a:extLst>
              </a:blip>
              <a:srcRect t="17684" r="53372" b="59407"/>
              <a:stretch/>
            </p:blipFill>
            <p:spPr>
              <a:xfrm>
                <a:off x="515401" y="1609344"/>
                <a:ext cx="3169093" cy="1477347"/>
              </a:xfrm>
              <a:prstGeom prst="rect">
                <a:avLst/>
              </a:prstGeom>
            </p:spPr>
          </p:pic>
          <p:pic>
            <p:nvPicPr>
              <p:cNvPr id="3" name="Picture 2">
                <a:extLst>
                  <a:ext uri="{FF2B5EF4-FFF2-40B4-BE49-F238E27FC236}">
                    <a16:creationId xmlns:a16="http://schemas.microsoft.com/office/drawing/2014/main" id="{1119F54B-AD2E-2632-E909-B9686023AAF8}"/>
                  </a:ext>
                </a:extLst>
              </p:cNvPr>
              <p:cNvPicPr>
                <a:picLocks noChangeAspect="1"/>
              </p:cNvPicPr>
              <p:nvPr/>
            </p:nvPicPr>
            <p:blipFill>
              <a:blip r:embed="rId7"/>
              <a:stretch>
                <a:fillRect/>
              </a:stretch>
            </p:blipFill>
            <p:spPr>
              <a:xfrm>
                <a:off x="2722007" y="1463100"/>
                <a:ext cx="1568689" cy="890071"/>
              </a:xfrm>
              <a:prstGeom prst="rect">
                <a:avLst/>
              </a:prstGeom>
            </p:spPr>
          </p:pic>
        </p:grpSp>
        <p:sp>
          <p:nvSpPr>
            <p:cNvPr id="12" name="Google Shape;229;p17">
              <a:extLst>
                <a:ext uri="{FF2B5EF4-FFF2-40B4-BE49-F238E27FC236}">
                  <a16:creationId xmlns:a16="http://schemas.microsoft.com/office/drawing/2014/main" id="{A095CAE8-39C2-ADE0-3574-43AEC38A3328}"/>
                </a:ext>
              </a:extLst>
            </p:cNvPr>
            <p:cNvSpPr txBox="1">
              <a:spLocks/>
            </p:cNvSpPr>
            <p:nvPr/>
          </p:nvSpPr>
          <p:spPr>
            <a:xfrm>
              <a:off x="462060" y="1377120"/>
              <a:ext cx="6103764"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Table showing the distinct counts of females and males in the ship.</a:t>
              </a:r>
              <a:endParaRPr lang="en-US" sz="1250" dirty="0"/>
            </a:p>
          </p:txBody>
        </p:sp>
      </p:grpSp>
      <p:pic>
        <p:nvPicPr>
          <p:cNvPr id="2" name="Audio 1">
            <a:hlinkClick r:id="" action="ppaction://media"/>
            <a:extLst>
              <a:ext uri="{FF2B5EF4-FFF2-40B4-BE49-F238E27FC236}">
                <a16:creationId xmlns:a16="http://schemas.microsoft.com/office/drawing/2014/main" id="{6E9F7C51-C811-77D0-FE5E-1BB8C8E913F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1658976958"/>
      </p:ext>
    </p:extLst>
  </p:cSld>
  <p:clrMapOvr>
    <a:masterClrMapping/>
  </p:clrMapOvr>
  <mc:AlternateContent xmlns:mc="http://schemas.openxmlformats.org/markup-compatibility/2006" xmlns:p14="http://schemas.microsoft.com/office/powerpoint/2010/main">
    <mc:Choice Requires="p14">
      <p:transition spd="slow" p14:dur="2000" advTm="39367"/>
    </mc:Choice>
    <mc:Fallback xmlns="">
      <p:transition spd="slow" advTm="39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0" grpId="0"/>
    </p:bldLst>
  </p:timing>
  <p:extLst>
    <p:ext uri="{3A86A75C-4F4B-4683-9AE1-C65F6400EC91}">
      <p14:laserTraceLst xmlns:p14="http://schemas.microsoft.com/office/powerpoint/2010/main">
        <p14:tracePtLst>
          <p14:tracePt t="1057" x="4454525" y="3762375"/>
          <p14:tracePt t="1062" x="3751263" y="3268663"/>
          <p14:tracePt t="1069" x="2911475" y="2800350"/>
          <p14:tracePt t="1076" x="2246313" y="2281238"/>
          <p14:tracePt t="1083" x="1530350" y="1701800"/>
          <p14:tracePt t="1090" x="814388" y="1047750"/>
          <p14:tracePt t="1097" x="357188" y="566738"/>
          <p14:tracePt t="1492" x="493713" y="209550"/>
          <p14:tracePt t="1499" x="568325" y="320675"/>
          <p14:tracePt t="1506" x="666750" y="431800"/>
          <p14:tracePt t="1513" x="739775" y="542925"/>
          <p14:tracePt t="1520" x="814388" y="628650"/>
          <p14:tracePt t="1527" x="863600" y="715963"/>
          <p14:tracePt t="1534" x="912813" y="788988"/>
          <p14:tracePt t="1541" x="925513" y="838200"/>
          <p14:tracePt t="1548" x="938213" y="863600"/>
          <p14:tracePt t="1555" x="950913" y="887413"/>
          <p14:tracePt t="1562" x="950913" y="900113"/>
          <p14:tracePt t="1569" x="950913" y="912813"/>
          <p14:tracePt t="1576" x="950913" y="925513"/>
          <p14:tracePt t="1591" x="950913" y="938213"/>
          <p14:tracePt t="1605" x="938213" y="938213"/>
          <p14:tracePt t="1618" x="925513" y="938213"/>
          <p14:tracePt t="1634" x="912813" y="949325"/>
          <p14:tracePt t="1647" x="900113" y="949325"/>
          <p14:tracePt t="1661" x="889000" y="949325"/>
          <p14:tracePt t="1667" x="876300" y="962025"/>
          <p14:tracePt t="1682" x="850900" y="962025"/>
          <p14:tracePt t="1689" x="788988" y="974725"/>
          <p14:tracePt t="1696" x="703263" y="998538"/>
          <p14:tracePt t="1703" x="579438" y="1023938"/>
          <p14:tracePt t="1710" x="457200" y="1060450"/>
          <p14:tracePt t="1717" x="320675" y="1098550"/>
          <p14:tracePt t="1724" x="196850" y="1109663"/>
          <p14:tracePt t="1731" x="136525" y="1135063"/>
          <p14:tracePt t="1738" x="74613" y="1147763"/>
          <p14:tracePt t="1745" x="36513" y="1158875"/>
          <p14:tracePt t="1752" x="0" y="1171575"/>
          <p14:tracePt t="3111" x="147638" y="1727200"/>
          <p14:tracePt t="3118" x="222250" y="1911350"/>
          <p14:tracePt t="3126" x="307975" y="2120900"/>
          <p14:tracePt t="3132" x="382588" y="2270125"/>
          <p14:tracePt t="3140" x="444500" y="2405063"/>
          <p14:tracePt t="3146" x="468313" y="2466975"/>
          <p14:tracePt t="3154" x="530225" y="2552700"/>
          <p14:tracePt t="3161" x="555625" y="2614613"/>
          <p14:tracePt t="3168" x="592138" y="2676525"/>
          <p14:tracePt t="3175" x="617538" y="2713038"/>
          <p14:tracePt t="3182" x="628650" y="2762250"/>
          <p14:tracePt t="3189" x="679450" y="2813050"/>
          <p14:tracePt t="3196" x="715963" y="2862263"/>
          <p14:tracePt t="3202" x="752475" y="2922588"/>
          <p14:tracePt t="3210" x="801688" y="2984500"/>
          <p14:tracePt t="3217" x="814388" y="3022600"/>
          <p14:tracePt t="3224" x="839788" y="3082925"/>
          <p14:tracePt t="3231" x="876300" y="3133725"/>
          <p14:tracePt t="3238" x="912813" y="3170238"/>
          <p14:tracePt t="3245" x="950913" y="3232150"/>
          <p14:tracePt t="3252" x="987425" y="3317875"/>
          <p14:tracePt t="3259" x="1062038" y="3403600"/>
          <p14:tracePt t="3266" x="1111250" y="3490913"/>
          <p14:tracePt t="3273" x="1147763" y="3552825"/>
          <p14:tracePt t="3280" x="1171575" y="3589338"/>
          <p14:tracePt t="3287" x="1184275" y="3638550"/>
          <p14:tracePt t="3294" x="1196975" y="3638550"/>
          <p14:tracePt t="3301" x="1209675" y="3663950"/>
          <p14:tracePt t="3308" x="1222375" y="3675063"/>
          <p14:tracePt t="3330" x="1222375" y="3687763"/>
          <p14:tracePt t="5099" x="1222375" y="3675063"/>
          <p14:tracePt t="6098" x="1222375" y="3687763"/>
          <p14:tracePt t="9689" x="1209675" y="3687763"/>
          <p14:tracePt t="9738" x="1209675" y="3675063"/>
          <p14:tracePt t="9786" x="1209675" y="3663950"/>
          <p14:tracePt t="9850" x="1196975" y="3663950"/>
          <p14:tracePt t="12315" x="1196975" y="3651250"/>
          <p14:tracePt t="12328" x="1196975" y="3638550"/>
          <p14:tracePt t="12350" x="1196975" y="3625850"/>
          <p14:tracePt t="12364" x="1196975" y="3614738"/>
          <p14:tracePt t="12618" x="1184275" y="3614738"/>
          <p14:tracePt t="12667" x="1184275" y="3602038"/>
          <p14:tracePt t="13273" x="1196975" y="3602038"/>
          <p14:tracePt t="13300" x="1209675" y="3602038"/>
          <p14:tracePt t="13314" x="1222375" y="3602038"/>
          <p14:tracePt t="13335" x="1233488" y="3614738"/>
          <p14:tracePt t="13349" x="1246188" y="3625850"/>
          <p14:tracePt t="13356" x="1258888" y="3625850"/>
          <p14:tracePt t="13363" x="1271588" y="3638550"/>
          <p14:tracePt t="13370" x="1282700" y="3638550"/>
          <p14:tracePt t="13376" x="1295400" y="3638550"/>
          <p14:tracePt t="13406" x="1308100" y="3651250"/>
          <p14:tracePt t="13412" x="1320800" y="3651250"/>
          <p14:tracePt t="13419" x="1344613" y="3651250"/>
          <p14:tracePt t="13426" x="1370013" y="3651250"/>
          <p14:tracePt t="13433" x="1393825" y="3651250"/>
          <p14:tracePt t="13441" x="1431925" y="3663950"/>
          <p14:tracePt t="13447" x="1493838" y="3675063"/>
          <p14:tracePt t="13454" x="1543050" y="3687763"/>
          <p14:tracePt t="13461" x="1604963" y="3700463"/>
          <p14:tracePt t="13468" x="1665288" y="3713163"/>
          <p14:tracePt t="13475" x="1703388" y="3724275"/>
          <p14:tracePt t="13482" x="1727200" y="3724275"/>
          <p14:tracePt t="13489" x="1752600" y="3724275"/>
          <p14:tracePt t="13507" x="1776413" y="3724275"/>
          <p14:tracePt t="13510" x="1789113" y="3724275"/>
          <p14:tracePt t="13517" x="1801813" y="3724275"/>
          <p14:tracePt t="13524" x="1814513" y="3724275"/>
          <p14:tracePt t="13531" x="1825625" y="3724275"/>
          <p14:tracePt t="13539" x="1851025" y="3724275"/>
          <p14:tracePt t="13553" x="1876425" y="3724275"/>
          <p14:tracePt t="13559" x="1900238" y="3736975"/>
          <p14:tracePt t="13567" x="1925638" y="3736975"/>
          <p14:tracePt t="13574" x="1936750" y="3736975"/>
          <p14:tracePt t="13581" x="1962150" y="3736975"/>
          <p14:tracePt t="13588" x="1985963" y="3736975"/>
          <p14:tracePt t="13594" x="1998663" y="3736975"/>
          <p14:tracePt t="13602" x="2024063" y="3749675"/>
          <p14:tracePt t="13609" x="2036763" y="3749675"/>
          <p14:tracePt t="13616" x="2047875" y="3749675"/>
          <p14:tracePt t="13624" x="2060575" y="3749675"/>
          <p14:tracePt t="13630" x="2073275" y="3749675"/>
          <p14:tracePt t="13637" x="2085975" y="3749675"/>
          <p14:tracePt t="13644" x="2097088" y="3749675"/>
          <p14:tracePt t="13651" x="2109788" y="3749675"/>
          <p14:tracePt t="13680" x="2122488" y="3762375"/>
          <p14:tracePt t="13694" x="2135188" y="3762375"/>
          <p14:tracePt t="13715" x="2147888" y="3762375"/>
          <p14:tracePt t="14441" x="2159000" y="3762375"/>
          <p14:tracePt t="14462" x="2171700" y="3762375"/>
          <p14:tracePt t="14483" x="2184400" y="3762375"/>
          <p14:tracePt t="14504" x="2208213" y="3762375"/>
          <p14:tracePt t="14510" x="2220913" y="3762375"/>
          <p14:tracePt t="14517" x="2233613" y="3762375"/>
          <p14:tracePt t="14524" x="2246313" y="3762375"/>
          <p14:tracePt t="14531" x="2270125" y="3762375"/>
          <p14:tracePt t="14541" x="2270125" y="3775075"/>
          <p14:tracePt t="14545" x="2282825" y="3775075"/>
          <p14:tracePt t="14552" x="2295525" y="3775075"/>
          <p14:tracePt t="14559" x="2308225" y="3775075"/>
          <p14:tracePt t="14567" x="2319338" y="3775075"/>
          <p14:tracePt t="14574" x="2332038" y="3775075"/>
          <p14:tracePt t="14580" x="2344738" y="3775075"/>
          <p14:tracePt t="14610" x="2344738" y="3786188"/>
          <p14:tracePt t="14616" x="2357438" y="3786188"/>
          <p14:tracePt t="14630" x="2368550" y="3786188"/>
          <p14:tracePt t="14694" x="2381250" y="3786188"/>
          <p14:tracePt t="14715" x="2393950" y="3786188"/>
          <p14:tracePt t="14722" x="2406650" y="3798888"/>
          <p14:tracePt t="14728" x="2419350" y="3798888"/>
          <p14:tracePt t="14736" x="2455863" y="3811588"/>
          <p14:tracePt t="14742" x="2468563" y="3811588"/>
          <p14:tracePt t="14749" x="2492375" y="3811588"/>
          <p14:tracePt t="14757" x="2517775" y="3811588"/>
          <p14:tracePt t="14764" x="2554288" y="3811588"/>
          <p14:tracePt t="14771" x="2579688" y="3811588"/>
          <p14:tracePt t="14778" x="2590800" y="3811588"/>
          <p14:tracePt t="14785" x="2603500" y="3811588"/>
          <p14:tracePt t="14792" x="2628900" y="3811588"/>
          <p14:tracePt t="14808" x="2640013" y="3811588"/>
          <p14:tracePt t="14813" x="2652713" y="3811588"/>
          <p14:tracePt t="14835" x="2665413" y="3811588"/>
          <p14:tracePt t="14849" x="2678113" y="3811588"/>
          <p14:tracePt t="14862" x="2690813" y="3811588"/>
          <p14:tracePt t="14877" x="2701925" y="3811588"/>
          <p14:tracePt t="14934" x="2701925" y="3824288"/>
          <p14:tracePt t="15202" x="2727325" y="3824288"/>
          <p14:tracePt t="15207" x="2763838" y="3824288"/>
          <p14:tracePt t="15214" x="2825750" y="3786188"/>
          <p14:tracePt t="15222" x="2862263" y="3775075"/>
          <p14:tracePt t="15228" x="2900363" y="3762375"/>
          <p14:tracePt t="15235" x="2936875" y="3736975"/>
          <p14:tracePt t="15242" x="2936875" y="3724275"/>
          <p14:tracePt t="15250" x="2949575" y="3713163"/>
          <p14:tracePt t="15264" x="2962275" y="3700463"/>
          <p14:tracePt t="15278" x="2973388" y="3687763"/>
          <p14:tracePt t="15300" x="2986088" y="3687763"/>
          <p14:tracePt t="15314" x="2986088" y="3675063"/>
          <p14:tracePt t="15320" x="2998788" y="3675063"/>
          <p14:tracePt t="15327" x="2998788" y="3663950"/>
          <p14:tracePt t="17061" x="2986088" y="3663950"/>
          <p14:tracePt t="17075" x="2973388" y="3663950"/>
          <p14:tracePt t="17095" x="2962275" y="3663950"/>
          <p14:tracePt t="17124" x="2962275" y="3651250"/>
          <p14:tracePt t="17174" x="2962275" y="3638550"/>
          <p14:tracePt t="17194" x="2949575" y="3638550"/>
          <p14:tracePt t="17200" x="2949575" y="3625850"/>
          <p14:tracePt t="17222" x="2949575" y="3614738"/>
          <p14:tracePt t="17243" x="2936875" y="3614738"/>
          <p14:tracePt t="17264" x="2924175" y="3614738"/>
          <p14:tracePt t="17285" x="2911475" y="3614738"/>
          <p14:tracePt t="17299" x="2900363" y="3614738"/>
          <p14:tracePt t="17328" x="2887663" y="3602038"/>
          <p14:tracePt t="17341" x="2874963" y="3602038"/>
          <p14:tracePt t="17348" x="2874963" y="3589338"/>
          <p14:tracePt t="17370" x="2862263" y="3576638"/>
          <p14:tracePt t="17390" x="2851150" y="3563938"/>
          <p14:tracePt t="17405" x="2838450" y="3552825"/>
          <p14:tracePt t="17426" x="2825750" y="3552825"/>
          <p14:tracePt t="17441" x="2813050" y="3552825"/>
          <p14:tracePt t="17454" x="2801938" y="3552825"/>
          <p14:tracePt t="17483" x="2801938" y="3540125"/>
          <p14:tracePt t="17489" x="2789238" y="3540125"/>
          <p14:tracePt t="17503" x="2776538" y="3540125"/>
          <p14:tracePt t="17517" x="2763838" y="3527425"/>
          <p14:tracePt t="17523" x="2751138" y="3527425"/>
          <p14:tracePt t="17531" x="2740025" y="3514725"/>
          <p14:tracePt t="17538" x="2727325" y="3514725"/>
          <p14:tracePt t="17545" x="2727325" y="3503613"/>
          <p14:tracePt t="17552" x="2714625" y="3503613"/>
          <p14:tracePt t="17559" x="2701925" y="3490913"/>
          <p14:tracePt t="17566" x="2678113" y="3478213"/>
          <p14:tracePt t="17573" x="2665413" y="3478213"/>
          <p14:tracePt t="17580" x="2652713" y="3465513"/>
          <p14:tracePt t="17587" x="2640013" y="3465513"/>
          <p14:tracePt t="17609" x="2628900" y="3465513"/>
          <p14:tracePt t="17615" x="2616200" y="3454400"/>
          <p14:tracePt t="17622" x="2603500" y="3454400"/>
          <p14:tracePt t="17629" x="2603500" y="3441700"/>
          <p14:tracePt t="17636" x="2590800" y="3441700"/>
          <p14:tracePt t="17643" x="2579688" y="3429000"/>
          <p14:tracePt t="17651" x="2566988" y="3429000"/>
          <p14:tracePt t="17657" x="2566988" y="3416300"/>
          <p14:tracePt t="17664" x="2554288" y="3403600"/>
          <p14:tracePt t="17672" x="2541588" y="3392488"/>
          <p14:tracePt t="17678" x="2517775" y="3392488"/>
          <p14:tracePt t="17686" x="2505075" y="3392488"/>
          <p14:tracePt t="17693" x="2492375" y="3379788"/>
          <p14:tracePt t="17700" x="2492375" y="3367088"/>
          <p14:tracePt t="17707" x="2479675" y="3354388"/>
          <p14:tracePt t="17722" x="2468563" y="3343275"/>
          <p14:tracePt t="17728" x="2455863" y="3343275"/>
          <p14:tracePt t="17735" x="2443163" y="3330575"/>
          <p14:tracePt t="17742" x="2430463" y="3330575"/>
          <p14:tracePt t="17749" x="2419350" y="3317875"/>
          <p14:tracePt t="17772" x="2406650" y="3317875"/>
          <p14:tracePt t="17777" x="2393950" y="3317875"/>
          <p14:tracePt t="17784" x="2368550" y="3305175"/>
          <p14:tracePt t="17792" x="2357438" y="3305175"/>
          <p14:tracePt t="17799" x="2344738" y="3294063"/>
          <p14:tracePt t="17806" x="2332038" y="3294063"/>
          <p14:tracePt t="17812" x="2332038" y="3281363"/>
          <p14:tracePt t="17820" x="2319338" y="3281363"/>
          <p14:tracePt t="17826" x="2308225" y="3281363"/>
          <p14:tracePt t="17833" x="2308225" y="3268663"/>
          <p14:tracePt t="17841" x="2295525" y="3268663"/>
          <p14:tracePt t="17847" x="2282825" y="3255963"/>
          <p14:tracePt t="17855" x="2270125" y="3255963"/>
          <p14:tracePt t="17862" x="2270125" y="3243263"/>
          <p14:tracePt t="17876" x="2259013" y="3232150"/>
          <p14:tracePt t="17897" x="2246313" y="3232150"/>
          <p14:tracePt t="17911" x="2220913" y="3219450"/>
          <p14:tracePt t="17918" x="2208213" y="3206750"/>
          <p14:tracePt t="17925" x="2184400" y="3206750"/>
          <p14:tracePt t="17932" x="2171700" y="3194050"/>
          <p14:tracePt t="17946" x="2159000" y="3182938"/>
          <p14:tracePt t="17960" x="2147888" y="3170238"/>
          <p14:tracePt t="17967" x="2135188" y="3170238"/>
          <p14:tracePt t="17974" x="2122488" y="3170238"/>
          <p14:tracePt t="17981" x="2122488" y="3157538"/>
          <p14:tracePt t="17988" x="2109788" y="3157538"/>
          <p14:tracePt t="18011" x="2097088" y="3157538"/>
          <p14:tracePt t="18024" x="2085975" y="3157538"/>
          <p14:tracePt t="18110" x="2073275" y="3157538"/>
          <p14:tracePt t="18455" x="2073275" y="3144838"/>
          <p14:tracePt t="18533" x="2073275" y="3133725"/>
          <p14:tracePt t="18539" x="2060575" y="3133725"/>
          <p14:tracePt t="18545" x="2047875" y="3121025"/>
          <p14:tracePt t="18559" x="2036763" y="3108325"/>
          <p14:tracePt t="18566" x="2024063" y="3095625"/>
          <p14:tracePt t="18574" x="2011363" y="3095625"/>
          <p14:tracePt t="18588" x="1998663" y="3082925"/>
          <p14:tracePt t="18601" x="1985963" y="3082925"/>
          <p14:tracePt t="18617" x="1974850" y="3082925"/>
          <p14:tracePt t="18623" x="1974850" y="3071813"/>
          <p14:tracePt t="18629" x="1962150" y="3071813"/>
          <p14:tracePt t="18636" x="1962150" y="3059113"/>
          <p14:tracePt t="18643" x="1949450" y="3059113"/>
          <p14:tracePt t="18650" x="1949450" y="3046413"/>
          <p14:tracePt t="18680" x="1936750" y="3046413"/>
          <p14:tracePt t="18693" x="1925638" y="3046413"/>
          <p14:tracePt t="18722" x="1912938" y="3046413"/>
          <p14:tracePt t="18743" x="1900238" y="3046413"/>
          <p14:tracePt t="20131" x="1876425" y="3046413"/>
          <p14:tracePt t="20138" x="1838325" y="3059113"/>
          <p14:tracePt t="20143" x="1776413" y="3071813"/>
          <p14:tracePt t="20150" x="1739900" y="3071813"/>
          <p14:tracePt t="20157" x="1677988" y="3082925"/>
          <p14:tracePt t="20165" x="1641475" y="3108325"/>
          <p14:tracePt t="20171" x="1592263" y="3108325"/>
          <p14:tracePt t="20178" x="1543050" y="3108325"/>
          <p14:tracePt t="20185" x="1504950" y="3108325"/>
          <p14:tracePt t="20192" x="1455738" y="3108325"/>
          <p14:tracePt t="20199" x="1393825" y="3108325"/>
          <p14:tracePt t="20206" x="1344613" y="3108325"/>
          <p14:tracePt t="20213" x="1282700" y="3108325"/>
          <p14:tracePt t="20220" x="1233488" y="3108325"/>
          <p14:tracePt t="20227" x="1196975" y="3108325"/>
          <p14:tracePt t="20234" x="1147763" y="3108325"/>
          <p14:tracePt t="20241" x="1122363" y="3108325"/>
          <p14:tracePt t="20249" x="1098550" y="3108325"/>
          <p14:tracePt t="20257" x="1085850" y="3108325"/>
          <p14:tracePt t="20263" x="1062038" y="3108325"/>
          <p14:tracePt t="20270" x="1049338" y="3108325"/>
          <p14:tracePt t="20284" x="1036638" y="3108325"/>
          <p14:tracePt t="20291" x="1023938" y="3108325"/>
          <p14:tracePt t="20298" x="1011238" y="3108325"/>
          <p14:tracePt t="20320" x="1000125" y="3108325"/>
          <p14:tracePt t="20348" x="987425" y="3108325"/>
          <p14:tracePt t="26004" x="1000125" y="3108325"/>
          <p14:tracePt t="26009" x="1011238" y="3108325"/>
          <p14:tracePt t="26015" x="1036638" y="3108325"/>
          <p14:tracePt t="26023" x="1049338" y="3121025"/>
          <p14:tracePt t="26030" x="1062038" y="3121025"/>
          <p14:tracePt t="26037" x="1085850" y="3133725"/>
          <p14:tracePt t="26044" x="1085850" y="3144838"/>
          <p14:tracePt t="26051" x="1098550" y="3157538"/>
          <p14:tracePt t="26058" x="1111250" y="3170238"/>
          <p14:tracePt t="26065" x="1135063" y="3170238"/>
          <p14:tracePt t="26073" x="1147763" y="3182938"/>
          <p14:tracePt t="26079" x="1160463" y="3182938"/>
          <p14:tracePt t="26086" x="1171575" y="3194050"/>
          <p14:tracePt t="26102" x="1171575" y="3206750"/>
          <p14:tracePt t="26114" x="1184275" y="3206750"/>
          <p14:tracePt t="26121" x="1184275" y="3219450"/>
          <p14:tracePt t="26129" x="1196975" y="3232150"/>
          <p14:tracePt t="26135" x="1196975" y="3243263"/>
          <p14:tracePt t="26142" x="1196975" y="3255963"/>
          <p14:tracePt t="26156" x="1196975" y="3268663"/>
          <p14:tracePt t="26163" x="1196975" y="3305175"/>
          <p14:tracePt t="26171" x="1196975" y="3330575"/>
          <p14:tracePt t="26177" x="1184275" y="3354388"/>
          <p14:tracePt t="26185" x="1171575" y="3379788"/>
          <p14:tracePt t="26192" x="1160463" y="3403600"/>
          <p14:tracePt t="26199" x="1147763" y="3429000"/>
          <p14:tracePt t="26206" x="1147763" y="3454400"/>
          <p14:tracePt t="26213" x="1135063" y="3465513"/>
          <p14:tracePt t="26219" x="1135063" y="3478213"/>
          <p14:tracePt t="26227" x="1122363" y="3490913"/>
          <p14:tracePt t="26234" x="1111250" y="3503613"/>
          <p14:tracePt t="26248" x="1111250" y="3514725"/>
          <p14:tracePt t="26256" x="1111250" y="3527425"/>
          <p14:tracePt t="26262" x="1098550" y="3527425"/>
          <p14:tracePt t="26276" x="1085850" y="3540125"/>
          <p14:tracePt t="26291" x="1085850" y="3552825"/>
          <p14:tracePt t="26297" x="1073150" y="3552825"/>
          <p14:tracePt t="26305" x="1073150" y="3563938"/>
          <p14:tracePt t="26311" x="1062038" y="3563938"/>
          <p14:tracePt t="26325" x="1049338" y="3576638"/>
          <p14:tracePt t="26447" x="1062038" y="3576638"/>
          <p14:tracePt t="26475" x="1073150" y="3576638"/>
          <p14:tracePt t="26495" x="1085850" y="3563938"/>
          <p14:tracePt t="26509" x="1098550" y="3552825"/>
          <p14:tracePt t="26530" x="1111250" y="3540125"/>
          <p14:tracePt t="26536" x="1135063" y="3540125"/>
          <p14:tracePt t="26543" x="1196975" y="3540125"/>
          <p14:tracePt t="26550" x="1271588" y="3527425"/>
          <p14:tracePt t="26558" x="1419225" y="3503613"/>
          <p14:tracePt t="26565" x="1703388" y="3465513"/>
          <p14:tracePt t="26573" x="2406650" y="3429000"/>
          <p14:tracePt t="26579" x="3368675" y="3392488"/>
          <p14:tracePt t="26586" x="3986213" y="3367088"/>
          <p14:tracePt t="26593" x="4541838" y="3343275"/>
          <p14:tracePt t="26599" x="4984750" y="3255963"/>
          <p14:tracePt t="26607" x="5307013" y="3232150"/>
          <p14:tracePt t="26614" x="5578475" y="3206750"/>
          <p14:tracePt t="26621" x="5824538" y="3170238"/>
          <p14:tracePt t="26628" x="6021388" y="3133725"/>
          <p14:tracePt t="26635" x="6145213" y="3108325"/>
          <p14:tracePt t="26642" x="6269038" y="3108325"/>
          <p14:tracePt t="26649" x="6330950" y="3082925"/>
          <p14:tracePt t="26656" x="6392863" y="3046413"/>
          <p14:tracePt t="26663" x="6453188" y="3033713"/>
          <p14:tracePt t="26670" x="6515100" y="3009900"/>
          <p14:tracePt t="26677" x="6589713" y="2984500"/>
          <p14:tracePt t="26689" x="6651625" y="2960688"/>
          <p14:tracePt t="26691" x="6713538" y="2960688"/>
          <p14:tracePt t="26698" x="6750050" y="2947988"/>
          <p14:tracePt t="26706" x="6811963" y="2935288"/>
          <p14:tracePt t="26712" x="6861175" y="2935288"/>
          <p14:tracePt t="26719" x="6897688" y="2935288"/>
          <p14:tracePt t="26726" x="6946900" y="2935288"/>
          <p14:tracePt t="26733" x="6985000" y="2935288"/>
          <p14:tracePt t="26741" x="7008813" y="2935288"/>
          <p14:tracePt t="26747" x="7034213" y="2935288"/>
          <p14:tracePt t="26756" x="7046913" y="2935288"/>
          <p14:tracePt t="26770" x="7058025" y="2935288"/>
          <p14:tracePt t="26805" x="7070725" y="2935288"/>
          <p14:tracePt t="26918" x="7058025" y="2935288"/>
          <p14:tracePt t="26931" x="7046913" y="2935288"/>
          <p14:tracePt t="26953" x="7034213" y="2935288"/>
          <p14:tracePt t="26974" x="7034213" y="2947988"/>
          <p14:tracePt t="26980" x="7021513" y="2947988"/>
          <p14:tracePt t="27008" x="7008813" y="2947988"/>
          <p14:tracePt t="27015" x="7008813" y="2960688"/>
          <p14:tracePt t="27030" x="7008813" y="2973388"/>
          <p14:tracePt t="27051" x="7008813" y="2984500"/>
          <p14:tracePt t="27065" x="7008813" y="2997200"/>
          <p14:tracePt t="27080" x="7008813" y="3009900"/>
          <p14:tracePt t="27100" x="7008813" y="3022600"/>
          <p14:tracePt t="27130" x="7008813" y="3033713"/>
          <p14:tracePt t="27143" x="7008813" y="3046413"/>
          <p14:tracePt t="27178" x="7008813" y="3059113"/>
          <p14:tracePt t="27595" x="6996113" y="3059113"/>
          <p14:tracePt t="27658" x="6996113" y="3046413"/>
          <p14:tracePt t="27663" x="6985000" y="3046413"/>
          <p14:tracePt t="27670" x="6985000" y="3033713"/>
          <p14:tracePt t="27692" x="6972300" y="3033713"/>
          <p14:tracePt t="27698" x="6972300" y="3022600"/>
          <p14:tracePt t="27720" x="6959600" y="3009900"/>
          <p14:tracePt t="27735" x="6959600" y="2997200"/>
          <p14:tracePt t="27740" x="6946900" y="2997200"/>
          <p14:tracePt t="27747" x="6946900" y="2984500"/>
          <p14:tracePt t="27755" x="6935788" y="2984500"/>
          <p14:tracePt t="27762" x="6923088" y="2984500"/>
          <p14:tracePt t="27768" x="6897688" y="2973388"/>
          <p14:tracePt t="27776" x="6848475" y="2960688"/>
          <p14:tracePt t="27782" x="6811963" y="2947988"/>
          <p14:tracePt t="27790" x="6775450" y="2947988"/>
          <p14:tracePt t="27797" x="6713538" y="2935288"/>
          <p14:tracePt t="27804" x="6675438" y="2935288"/>
          <p14:tracePt t="27811" x="6638925" y="2935288"/>
          <p14:tracePt t="27818" x="6602413" y="2935288"/>
          <p14:tracePt t="27825" x="6553200" y="2935288"/>
          <p14:tracePt t="27832" x="6515100" y="2935288"/>
          <p14:tracePt t="27839" x="6478588" y="2935288"/>
          <p14:tracePt t="27846" x="6442075" y="2935288"/>
          <p14:tracePt t="27853" x="6392863" y="2935288"/>
          <p14:tracePt t="27860" x="6367463" y="2935288"/>
          <p14:tracePt t="27867" x="6330950" y="2947988"/>
          <p14:tracePt t="27875" x="6292850" y="2960688"/>
          <p14:tracePt t="27881" x="6256338" y="2973388"/>
          <p14:tracePt t="27889" x="6207125" y="2984500"/>
          <p14:tracePt t="27895" x="6170613" y="3022600"/>
          <p14:tracePt t="27903" x="6108700" y="3022600"/>
          <p14:tracePt t="27909" x="6070600" y="3033713"/>
          <p14:tracePt t="27917" x="6046788" y="3046413"/>
          <p14:tracePt t="27923" x="6021388" y="3046413"/>
          <p14:tracePt t="27931" x="6010275" y="3059113"/>
          <p14:tracePt t="27937" x="5997575" y="3059113"/>
          <p14:tracePt t="27953" x="5984875" y="3059113"/>
          <p14:tracePt t="27959" x="5972175" y="3059113"/>
          <p14:tracePt t="27973" x="5959475" y="3059113"/>
          <p14:tracePt t="27994" x="5948363" y="3059113"/>
          <p14:tracePt t="28009" x="5935663" y="3059113"/>
          <p14:tracePt t="28834" x="5948363" y="3059113"/>
          <p14:tracePt t="28919" x="5959475" y="3059113"/>
          <p14:tracePt t="29130" x="5627688" y="3059113"/>
          <p14:tracePt t="29136" x="5108575" y="3033713"/>
          <p14:tracePt t="29141" x="4837113" y="3033713"/>
          <p14:tracePt t="29149" x="4640263" y="3033713"/>
          <p14:tracePt t="29156" x="4467225" y="3033713"/>
          <p14:tracePt t="29163" x="4368800" y="3033713"/>
          <p14:tracePt t="29170" x="4270375" y="3033713"/>
          <p14:tracePt t="29177" x="4208463" y="3033713"/>
          <p14:tracePt t="29184" x="4170363" y="3033713"/>
          <p14:tracePt t="29191" x="4146550" y="3033713"/>
          <p14:tracePt t="29198" x="4133850" y="3033713"/>
          <p14:tracePt t="29212" x="4110038" y="3033713"/>
          <p14:tracePt t="29219" x="4097338" y="3033713"/>
          <p14:tracePt t="29226" x="4071938" y="3046413"/>
          <p14:tracePt t="29233" x="4035425" y="3046413"/>
          <p14:tracePt t="29241" x="3998913" y="3046413"/>
          <p14:tracePt t="29247" x="3948113" y="3059113"/>
          <p14:tracePt t="29254" x="3898900" y="3082925"/>
          <p14:tracePt t="29261" x="3836988" y="3095625"/>
          <p14:tracePt t="29268" x="3776663" y="3108325"/>
          <p14:tracePt t="29275" x="3727450" y="3108325"/>
          <p14:tracePt t="29283" x="3627438" y="3108325"/>
          <p14:tracePt t="29290" x="3554413" y="3108325"/>
          <p14:tracePt t="29297" x="3479800" y="3108325"/>
          <p14:tracePt t="29304" x="3405188" y="3108325"/>
          <p14:tracePt t="29310" x="3368675" y="3108325"/>
          <p14:tracePt t="29318" x="3306763" y="3095625"/>
          <p14:tracePt t="29325" x="3282950" y="3082925"/>
          <p14:tracePt t="29332" x="3257550" y="3071813"/>
          <p14:tracePt t="29339" x="3233738" y="3071813"/>
          <p14:tracePt t="29346" x="3208338" y="3033713"/>
          <p14:tracePt t="29353" x="3184525" y="3009900"/>
          <p14:tracePt t="29360" x="3159125" y="2984500"/>
          <p14:tracePt t="29367" x="3122613" y="2960688"/>
          <p14:tracePt t="29374" x="3097213" y="2935288"/>
          <p14:tracePt t="29381" x="3073400" y="2898775"/>
          <p14:tracePt t="29389" x="3035300" y="2849563"/>
          <p14:tracePt t="29395" x="3022600" y="2824163"/>
          <p14:tracePt t="29403" x="2986088" y="2800350"/>
          <p14:tracePt t="29409" x="2973388" y="2738438"/>
          <p14:tracePt t="29416" x="2949575" y="2701925"/>
          <p14:tracePt t="29423" x="2936875" y="2663825"/>
          <p14:tracePt t="29430" x="2924175" y="2614613"/>
          <p14:tracePt t="29437" x="2924175" y="2590800"/>
          <p14:tracePt t="29444" x="2911475" y="2552700"/>
          <p14:tracePt t="29452" x="2911475" y="2528888"/>
          <p14:tracePt t="29458" x="2900363" y="2516188"/>
          <p14:tracePt t="29466" x="2900363" y="2503488"/>
          <p14:tracePt t="29472" x="2887663" y="2503488"/>
          <p14:tracePt t="29537" x="2900363" y="2503488"/>
          <p14:tracePt t="29544" x="2900363" y="2516188"/>
          <p14:tracePt t="29551" x="2900363" y="2528888"/>
          <p14:tracePt t="29557" x="2911475" y="2578100"/>
          <p14:tracePt t="29565" x="2924175" y="2663825"/>
          <p14:tracePt t="29572" x="2949575" y="2787650"/>
          <p14:tracePt t="29578" x="2949575" y="2886075"/>
          <p14:tracePt t="29586" x="2962275" y="3009900"/>
          <p14:tracePt t="29592" x="2998788" y="3144838"/>
          <p14:tracePt t="29599" x="2998788" y="3243263"/>
          <p14:tracePt t="29606" x="3011488" y="3305175"/>
          <p14:tracePt t="29613" x="3022600" y="3343275"/>
          <p14:tracePt t="29620" x="3022600" y="3379788"/>
          <p14:tracePt t="29627" x="3035300" y="3392488"/>
          <p14:tracePt t="29634" x="3035300" y="3416300"/>
          <p14:tracePt t="29641" x="3035300" y="3429000"/>
          <p14:tracePt t="29656" x="3035300" y="3441700"/>
          <p14:tracePt t="29692" x="3035300" y="3454400"/>
          <p14:tracePt t="29706" x="3035300" y="3465513"/>
          <p14:tracePt t="29762" x="3048000" y="3465513"/>
          <p14:tracePt t="29784" x="3060700" y="3454400"/>
          <p14:tracePt t="29798" x="3073400" y="3454400"/>
          <p14:tracePt t="29804" x="3084513" y="3454400"/>
          <p14:tracePt t="29811" x="3146425" y="3429000"/>
          <p14:tracePt t="29818" x="3244850" y="3416300"/>
          <p14:tracePt t="29825" x="3405188" y="3392488"/>
          <p14:tracePt t="29832" x="3652838" y="3379788"/>
          <p14:tracePt t="29839" x="4071938" y="3330575"/>
          <p14:tracePt t="29846" x="4591050" y="3268663"/>
          <p14:tracePt t="29853" x="4960938" y="3243263"/>
          <p14:tracePt t="29860" x="5183188" y="3219450"/>
          <p14:tracePt t="29867" x="5405438" y="3219450"/>
          <p14:tracePt t="29874" x="5578475" y="3206750"/>
          <p14:tracePt t="29881" x="5700713" y="3206750"/>
          <p14:tracePt t="29889" x="5811838" y="3206750"/>
          <p14:tracePt t="29895" x="5861050" y="3206750"/>
          <p14:tracePt t="29902" x="5899150" y="3206750"/>
          <p14:tracePt t="29909" x="5922963" y="3206750"/>
          <p14:tracePt t="29916" x="5948363" y="3206750"/>
          <p14:tracePt t="29923" x="5959475" y="3206750"/>
          <p14:tracePt t="29931" x="5972175" y="3206750"/>
          <p14:tracePt t="30002" x="5984875" y="3206750"/>
          <p14:tracePt t="30008" x="5984875" y="3219450"/>
          <p14:tracePt t="30023" x="5997575" y="32194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5" name="Title 4">
            <a:extLst>
              <a:ext uri="{FF2B5EF4-FFF2-40B4-BE49-F238E27FC236}">
                <a16:creationId xmlns:a16="http://schemas.microsoft.com/office/drawing/2014/main" id="{F24622C8-42B3-2EB9-B3DD-6410A64AA479}"/>
              </a:ext>
            </a:extLst>
          </p:cNvPr>
          <p:cNvSpPr>
            <a:spLocks noGrp="1"/>
          </p:cNvSpPr>
          <p:nvPr>
            <p:ph type="title"/>
          </p:nvPr>
        </p:nvSpPr>
        <p:spPr>
          <a:xfrm>
            <a:off x="515400" y="444590"/>
            <a:ext cx="4413215" cy="594129"/>
          </a:xfrm>
        </p:spPr>
        <p:txBody>
          <a:bodyPr/>
          <a:lstStyle/>
          <a:p>
            <a:r>
              <a:rPr lang="en-US" dirty="0"/>
              <a:t>Who travelled in the Titanic?</a:t>
            </a:r>
            <a:br>
              <a:rPr lang="en-US" dirty="0"/>
            </a:br>
            <a:r>
              <a:rPr lang="en-US" sz="2000" dirty="0"/>
              <a:t>#gender #pclass</a:t>
            </a:r>
            <a:endParaRPr lang="en-US" dirty="0"/>
          </a:p>
        </p:txBody>
      </p:sp>
      <p:sp>
        <p:nvSpPr>
          <p:cNvPr id="12" name="Google Shape;229;p17">
            <a:extLst>
              <a:ext uri="{FF2B5EF4-FFF2-40B4-BE49-F238E27FC236}">
                <a16:creationId xmlns:a16="http://schemas.microsoft.com/office/drawing/2014/main" id="{AB1A3A68-3EBF-5C14-6F55-2F9984889423}"/>
              </a:ext>
            </a:extLst>
          </p:cNvPr>
          <p:cNvSpPr txBox="1">
            <a:spLocks/>
          </p:cNvSpPr>
          <p:nvPr/>
        </p:nvSpPr>
        <p:spPr>
          <a:xfrm>
            <a:off x="805266" y="3452936"/>
            <a:ext cx="4292121" cy="1574907"/>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42862" indent="0">
              <a:lnSpc>
                <a:spcPct val="150000"/>
              </a:lnSpc>
              <a:spcBef>
                <a:spcPts val="0"/>
              </a:spcBef>
              <a:spcAft>
                <a:spcPts val="300"/>
              </a:spcAft>
              <a:buNone/>
            </a:pPr>
            <a:r>
              <a:rPr lang="en-US" sz="1400" dirty="0"/>
              <a:t>Unpacking the visual:</a:t>
            </a:r>
          </a:p>
          <a:p>
            <a:pPr marL="328612" indent="-285750">
              <a:lnSpc>
                <a:spcPct val="150000"/>
              </a:lnSpc>
              <a:spcBef>
                <a:spcPts val="0"/>
              </a:spcBef>
              <a:spcAft>
                <a:spcPts val="300"/>
              </a:spcAft>
            </a:pPr>
            <a:r>
              <a:rPr lang="en-US" sz="1400" dirty="0"/>
              <a:t>Females from second class are lowest in count, while males from third class are highest. </a:t>
            </a:r>
          </a:p>
        </p:txBody>
      </p:sp>
      <p:grpSp>
        <p:nvGrpSpPr>
          <p:cNvPr id="7" name="Group 6">
            <a:extLst>
              <a:ext uri="{FF2B5EF4-FFF2-40B4-BE49-F238E27FC236}">
                <a16:creationId xmlns:a16="http://schemas.microsoft.com/office/drawing/2014/main" id="{4121D49A-AFBF-CF0A-52C6-B183A46FBB78}"/>
              </a:ext>
            </a:extLst>
          </p:cNvPr>
          <p:cNvGrpSpPr/>
          <p:nvPr/>
        </p:nvGrpSpPr>
        <p:grpSpPr>
          <a:xfrm>
            <a:off x="380241" y="1409517"/>
            <a:ext cx="6888695" cy="1912791"/>
            <a:chOff x="412898" y="1364111"/>
            <a:chExt cx="6888695" cy="1912791"/>
          </a:xfrm>
        </p:grpSpPr>
        <p:grpSp>
          <p:nvGrpSpPr>
            <p:cNvPr id="19" name="Group 18">
              <a:extLst>
                <a:ext uri="{FF2B5EF4-FFF2-40B4-BE49-F238E27FC236}">
                  <a16:creationId xmlns:a16="http://schemas.microsoft.com/office/drawing/2014/main" id="{FB18E460-DFC6-C34A-1496-C5DE0FE2EFB7}"/>
                </a:ext>
              </a:extLst>
            </p:cNvPr>
            <p:cNvGrpSpPr/>
            <p:nvPr/>
          </p:nvGrpSpPr>
          <p:grpSpPr>
            <a:xfrm>
              <a:off x="515400" y="1364111"/>
              <a:ext cx="6786193" cy="1008117"/>
              <a:chOff x="515400" y="1384718"/>
              <a:chExt cx="6786193" cy="1008117"/>
            </a:xfrm>
          </p:grpSpPr>
          <p:pic>
            <p:nvPicPr>
              <p:cNvPr id="16" name="Picture 15">
                <a:extLst>
                  <a:ext uri="{FF2B5EF4-FFF2-40B4-BE49-F238E27FC236}">
                    <a16:creationId xmlns:a16="http://schemas.microsoft.com/office/drawing/2014/main" id="{C8C48571-7F51-B29A-4942-E65BA25E5619}"/>
                  </a:ext>
                </a:extLst>
              </p:cNvPr>
              <p:cNvPicPr>
                <a:picLocks noChangeAspect="1"/>
              </p:cNvPicPr>
              <p:nvPr/>
            </p:nvPicPr>
            <p:blipFill>
              <a:blip r:embed="rId6"/>
              <a:stretch>
                <a:fillRect/>
              </a:stretch>
            </p:blipFill>
            <p:spPr>
              <a:xfrm>
                <a:off x="5968093" y="1851283"/>
                <a:ext cx="1333500" cy="541552"/>
              </a:xfrm>
              <a:prstGeom prst="rect">
                <a:avLst/>
              </a:prstGeom>
            </p:spPr>
          </p:pic>
          <p:sp>
            <p:nvSpPr>
              <p:cNvPr id="18" name="Google Shape;229;p17">
                <a:extLst>
                  <a:ext uri="{FF2B5EF4-FFF2-40B4-BE49-F238E27FC236}">
                    <a16:creationId xmlns:a16="http://schemas.microsoft.com/office/drawing/2014/main" id="{07B070EE-2CE9-DA59-C57B-155C6498F7E2}"/>
                  </a:ext>
                </a:extLst>
              </p:cNvPr>
              <p:cNvSpPr txBox="1">
                <a:spLocks/>
              </p:cNvSpPr>
              <p:nvPr/>
            </p:nvSpPr>
            <p:spPr>
              <a:xfrm>
                <a:off x="515400" y="1384718"/>
                <a:ext cx="6555960" cy="411949"/>
              </a:xfrm>
              <a:prstGeom prst="rect">
                <a:avLst/>
              </a:prstGeom>
            </p:spPr>
            <p:txBody>
              <a:bodyPr spcFirstLastPara="1" lIns="91425" tIns="91425" rIns="91425" bIns="91425"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300"/>
                  </a:spcAft>
                  <a:buNone/>
                </a:pPr>
                <a:r>
                  <a:rPr lang="en-US" sz="1400" dirty="0"/>
                  <a:t>Contingency table showing count of female and male passengers distinguished by their P-class cabins.</a:t>
                </a:r>
              </a:p>
            </p:txBody>
          </p:sp>
        </p:grpSp>
        <p:pic>
          <p:nvPicPr>
            <p:cNvPr id="6" name="Picture 5">
              <a:extLst>
                <a:ext uri="{FF2B5EF4-FFF2-40B4-BE49-F238E27FC236}">
                  <a16:creationId xmlns:a16="http://schemas.microsoft.com/office/drawing/2014/main" id="{93265417-CB20-9CE5-133D-D39B0E4E61A8}"/>
                </a:ext>
              </a:extLst>
            </p:cNvPr>
            <p:cNvPicPr>
              <a:picLocks noChangeAspect="1"/>
            </p:cNvPicPr>
            <p:nvPr/>
          </p:nvPicPr>
          <p:blipFill>
            <a:blip r:embed="rId7"/>
            <a:stretch>
              <a:fillRect/>
            </a:stretch>
          </p:blipFill>
          <p:spPr>
            <a:xfrm>
              <a:off x="412898" y="2235103"/>
              <a:ext cx="5555195" cy="1041799"/>
            </a:xfrm>
            <a:prstGeom prst="rect">
              <a:avLst/>
            </a:prstGeom>
          </p:spPr>
        </p:pic>
      </p:grpSp>
      <p:pic>
        <p:nvPicPr>
          <p:cNvPr id="2" name="Audio 1">
            <a:hlinkClick r:id="" action="ppaction://media"/>
            <a:extLst>
              <a:ext uri="{FF2B5EF4-FFF2-40B4-BE49-F238E27FC236}">
                <a16:creationId xmlns:a16="http://schemas.microsoft.com/office/drawing/2014/main" id="{6E03E447-18F6-7DC3-2FC3-2CD2E25BD8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Tree>
    <p:custDataLst>
      <p:tags r:id="rId1"/>
    </p:custDataLst>
    <p:extLst>
      <p:ext uri="{BB962C8B-B14F-4D97-AF65-F5344CB8AC3E}">
        <p14:creationId xmlns:p14="http://schemas.microsoft.com/office/powerpoint/2010/main" val="2133001639"/>
      </p:ext>
    </p:extLst>
  </p:cSld>
  <p:clrMapOvr>
    <a:masterClrMapping/>
  </p:clrMapOvr>
  <mc:AlternateContent xmlns:mc="http://schemas.openxmlformats.org/markup-compatibility/2006" xmlns:p14="http://schemas.microsoft.com/office/powerpoint/2010/main">
    <mc:Choice Requires="p14">
      <p:transition spd="slow" p14:dur="2000" advTm="73315"/>
    </mc:Choice>
    <mc:Fallback xmlns="">
      <p:transition spd="slow" advTm="7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2" grpId="0"/>
    </p:bldLst>
  </p:timing>
  <p:extLst>
    <p:ext uri="{3A86A75C-4F4B-4683-9AE1-C65F6400EC91}">
      <p14:laserTraceLst xmlns:p14="http://schemas.microsoft.com/office/powerpoint/2010/main">
        <p14:tracePtLst>
          <p14:tracePt t="1491" x="5429250" y="2813050"/>
          <p14:tracePt t="1497" x="4627563" y="2270125"/>
          <p14:tracePt t="1504" x="3960813" y="1789113"/>
          <p14:tracePt t="1510" x="3171825" y="1270000"/>
          <p14:tracePt t="1518" x="2468563" y="827088"/>
          <p14:tracePt t="1524" x="1876425" y="493713"/>
          <p14:tracePt t="1531" x="1147763" y="147638"/>
          <p14:tracePt t="14036" x="296863" y="938213"/>
          <p14:tracePt t="14042" x="419100" y="1147763"/>
          <p14:tracePt t="14050" x="517525" y="1295400"/>
          <p14:tracePt t="14057" x="617538" y="1430338"/>
          <p14:tracePt t="14064" x="690563" y="1566863"/>
          <p14:tracePt t="14070" x="765175" y="1677988"/>
          <p14:tracePt t="14078" x="839788" y="1812925"/>
          <p14:tracePt t="14084" x="1023938" y="2060575"/>
          <p14:tracePt t="14092" x="1233488" y="2405063"/>
          <p14:tracePt t="14099" x="1419225" y="2751138"/>
          <p14:tracePt t="14121" x="1690688" y="3243263"/>
          <p14:tracePt t="14127" x="1739900" y="3305175"/>
          <p14:tracePt t="14135" x="1776413" y="3354388"/>
          <p14:tracePt t="14141" x="1789113" y="3403600"/>
          <p14:tracePt t="14148" x="1825625" y="3454400"/>
          <p14:tracePt t="14155" x="1838325" y="3490913"/>
          <p14:tracePt t="14162" x="1863725" y="3514725"/>
          <p14:tracePt t="14170" x="1900238" y="3540125"/>
          <p14:tracePt t="14176" x="1912938" y="3576638"/>
          <p14:tracePt t="14190" x="1925638" y="3589338"/>
          <p14:tracePt t="14205" x="1925638" y="3602038"/>
          <p14:tracePt t="14220" x="1936750" y="3602038"/>
          <p14:tracePt t="14226" x="1936750" y="3614738"/>
          <p14:tracePt t="14552" x="2073275" y="3700463"/>
          <p14:tracePt t="14557" x="2308225" y="3835400"/>
          <p14:tracePt t="14564" x="2492375" y="3935413"/>
          <p14:tracePt t="14571" x="2628900" y="4008438"/>
          <p14:tracePt t="14577" x="2714625" y="4083050"/>
          <p14:tracePt t="14585" x="2776538" y="4132263"/>
          <p14:tracePt t="14592" x="2825750" y="4168775"/>
          <p14:tracePt t="14599" x="2838450" y="4194175"/>
          <p14:tracePt t="14606" x="2862263" y="4230688"/>
          <p14:tracePt t="14613" x="2874963" y="4230688"/>
          <p14:tracePt t="14627" x="2874963" y="4243388"/>
          <p14:tracePt t="14642" x="2874963" y="4256088"/>
          <p14:tracePt t="14678" x="2874963" y="4267200"/>
          <p14:tracePt t="18550" x="2801938" y="4243388"/>
          <p14:tracePt t="18556" x="2640013" y="4181475"/>
          <p14:tracePt t="18563" x="2468563" y="4083050"/>
          <p14:tracePt t="18569" x="2308225" y="3984625"/>
          <p14:tracePt t="18577" x="2147888" y="3897313"/>
          <p14:tracePt t="18584" x="2036763" y="3824288"/>
          <p14:tracePt t="18590" x="1974850" y="3762375"/>
          <p14:tracePt t="18597" x="1887538" y="3713163"/>
          <p14:tracePt t="18605" x="1825625" y="3675063"/>
          <p14:tracePt t="18612" x="1714500" y="3625850"/>
          <p14:tracePt t="18619" x="1604963" y="3563938"/>
          <p14:tracePt t="18626" x="1517650" y="3527425"/>
          <p14:tracePt t="18633" x="1406525" y="3478213"/>
          <p14:tracePt t="18640" x="1320800" y="3429000"/>
          <p14:tracePt t="18647" x="1184275" y="3354388"/>
          <p14:tracePt t="18654" x="1073150" y="3281363"/>
          <p14:tracePt t="18661" x="962025" y="3219450"/>
          <p14:tracePt t="18669" x="889000" y="3182938"/>
          <p14:tracePt t="18675" x="827088" y="3157538"/>
          <p14:tracePt t="18682" x="788988" y="3157538"/>
          <p14:tracePt t="18689" x="752475" y="3144838"/>
          <p14:tracePt t="18696" x="752475" y="3133725"/>
          <p14:tracePt t="18703" x="728663" y="3121025"/>
          <p14:tracePt t="18710" x="715963" y="3108325"/>
          <p14:tracePt t="18717" x="703263" y="3095625"/>
          <p14:tracePt t="18725" x="690563" y="3095625"/>
          <p14:tracePt t="18732" x="679450" y="3095625"/>
          <p14:tracePt t="18746" x="666750" y="3082925"/>
          <p14:tracePt t="18760" x="641350" y="3082925"/>
          <p14:tracePt t="18767" x="628650" y="3071813"/>
          <p14:tracePt t="18774" x="604838" y="3071813"/>
          <p14:tracePt t="18781" x="579438" y="3059113"/>
          <p14:tracePt t="18788" x="568325" y="3046413"/>
          <p14:tracePt t="18795" x="542925" y="3046413"/>
          <p14:tracePt t="18802" x="517525" y="3033713"/>
          <p14:tracePt t="18816" x="506413" y="3022600"/>
          <p14:tracePt t="18831" x="493713" y="3009900"/>
          <p14:tracePt t="18837" x="481013" y="3009900"/>
          <p14:tracePt t="18853" x="468313" y="3009900"/>
          <p14:tracePt t="18866" x="457200" y="3009900"/>
          <p14:tracePt t="18880" x="444500" y="3009900"/>
          <p14:tracePt t="19001" x="444500" y="2997200"/>
          <p14:tracePt t="19028" x="444500" y="2984500"/>
          <p14:tracePt t="19034" x="444500" y="2973388"/>
          <p14:tracePt t="19041" x="444500" y="2960688"/>
          <p14:tracePt t="19048" x="444500" y="2947988"/>
          <p14:tracePt t="19055" x="444500" y="2935288"/>
          <p14:tracePt t="19062" x="444500" y="2922588"/>
          <p14:tracePt t="19085" x="444500" y="2911475"/>
          <p14:tracePt t="19091" x="444500" y="2898775"/>
          <p14:tracePt t="19113" x="444500" y="2886075"/>
          <p14:tracePt t="19126" x="444500" y="2873375"/>
          <p14:tracePt t="19204" x="444500" y="2886075"/>
          <p14:tracePt t="19210" x="444500" y="2898775"/>
          <p14:tracePt t="19217" x="444500" y="2935288"/>
          <p14:tracePt t="19224" x="444500" y="2984500"/>
          <p14:tracePt t="19231" x="444500" y="3082925"/>
          <p14:tracePt t="19238" x="444500" y="3157538"/>
          <p14:tracePt t="19245" x="444500" y="3232150"/>
          <p14:tracePt t="19253" x="444500" y="3305175"/>
          <p14:tracePt t="19259" x="419100" y="3367088"/>
          <p14:tracePt t="19266" x="419100" y="3392488"/>
          <p14:tracePt t="19273" x="407988" y="3429000"/>
          <p14:tracePt t="19281" x="407988" y="3441700"/>
          <p14:tracePt t="19295" x="395288" y="3454400"/>
          <p14:tracePt t="19309" x="395288" y="3465513"/>
          <p14:tracePt t="19324" x="395288" y="3478213"/>
          <p14:tracePt t="19352" x="382588" y="3478213"/>
          <p14:tracePt t="19431" x="382588" y="3454400"/>
          <p14:tracePt t="19436" x="369888" y="3429000"/>
          <p14:tracePt t="19443" x="369888" y="3367088"/>
          <p14:tracePt t="19450" x="346075" y="3294063"/>
          <p14:tracePt t="19457" x="320675" y="3232150"/>
          <p14:tracePt t="19464" x="284163" y="3133725"/>
          <p14:tracePt t="19471" x="246063" y="3022600"/>
          <p14:tracePt t="19478" x="209550" y="2911475"/>
          <p14:tracePt t="19485" x="196850" y="2873375"/>
          <p14:tracePt t="19492" x="185738" y="2836863"/>
          <p14:tracePt t="19499" x="173038" y="2813050"/>
          <p14:tracePt t="19506" x="173038" y="2800350"/>
          <p14:tracePt t="19513" x="173038" y="2787650"/>
          <p14:tracePt t="19527" x="173038" y="2774950"/>
          <p14:tracePt t="19542" x="173038" y="2762250"/>
          <p14:tracePt t="19556" x="173038" y="2751138"/>
          <p14:tracePt t="19634" x="173038" y="2762250"/>
          <p14:tracePt t="19648" x="173038" y="2774950"/>
          <p14:tracePt t="19662" x="173038" y="2787650"/>
          <p14:tracePt t="19669" x="173038" y="2800350"/>
          <p14:tracePt t="19682" x="173038" y="2813050"/>
          <p14:tracePt t="19718" x="173038" y="2824163"/>
          <p14:tracePt t="19732" x="173038" y="2836863"/>
          <p14:tracePt t="20303" x="160338" y="2849563"/>
          <p14:tracePt t="21008" x="160338" y="2862263"/>
          <p14:tracePt t="21028" x="160338" y="2873375"/>
          <p14:tracePt t="21127" x="173038" y="2886075"/>
          <p14:tracePt t="21662" x="173038" y="2898775"/>
          <p14:tracePt t="21683" x="173038" y="2911475"/>
          <p14:tracePt t="21689" x="173038" y="2935288"/>
          <p14:tracePt t="21696" x="173038" y="2960688"/>
          <p14:tracePt t="21703" x="173038" y="2984500"/>
          <p14:tracePt t="21710" x="173038" y="3009900"/>
          <p14:tracePt t="21718" x="173038" y="3059113"/>
          <p14:tracePt t="21724" x="173038" y="3095625"/>
          <p14:tracePt t="21731" x="173038" y="3144838"/>
          <p14:tracePt t="21738" x="173038" y="3182938"/>
          <p14:tracePt t="21745" x="173038" y="3219450"/>
          <p14:tracePt t="21752" x="173038" y="3255963"/>
          <p14:tracePt t="21759" x="173038" y="3281363"/>
          <p14:tracePt t="21766" x="173038" y="3294063"/>
          <p14:tracePt t="21782" x="173038" y="3305175"/>
          <p14:tracePt t="21788" x="173038" y="3317875"/>
          <p14:tracePt t="21817" x="173038" y="3330575"/>
          <p14:tracePt t="21831" x="173038" y="3343275"/>
          <p14:tracePt t="21845" x="173038" y="3354388"/>
          <p14:tracePt t="22247" x="333375" y="3454400"/>
          <p14:tracePt t="22252" x="530225" y="3552825"/>
          <p14:tracePt t="22259" x="690563" y="3589338"/>
          <p14:tracePt t="22266" x="814388" y="3651250"/>
          <p14:tracePt t="22273" x="925513" y="3687763"/>
          <p14:tracePt t="22280" x="1085850" y="3724275"/>
          <p14:tracePt t="22287" x="1333500" y="3786188"/>
          <p14:tracePt t="22294" x="1654175" y="3873500"/>
          <p14:tracePt t="22302" x="2036763" y="4033838"/>
          <p14:tracePt t="22309" x="2259013" y="4119563"/>
          <p14:tracePt t="22316" x="2517775" y="4230688"/>
          <p14:tracePt t="22322" x="2701925" y="4329113"/>
          <p14:tracePt t="22329" x="2851150" y="4367213"/>
          <p14:tracePt t="22337" x="2911475" y="4403725"/>
          <p14:tracePt t="22344" x="2973388" y="4403725"/>
          <p14:tracePt t="22351" x="3011488" y="4416425"/>
          <p14:tracePt t="22358" x="3048000" y="4416425"/>
          <p14:tracePt t="22365" x="3060700" y="4416425"/>
          <p14:tracePt t="22372" x="3073400" y="4416425"/>
          <p14:tracePt t="22386" x="3084513" y="4416425"/>
          <p14:tracePt t="22416" x="3084513" y="4403725"/>
          <p14:tracePt t="22421" x="3084513" y="4391025"/>
          <p14:tracePt t="22428" x="3084513" y="4341813"/>
          <p14:tracePt t="22436" x="3073400" y="4305300"/>
          <p14:tracePt t="22442" x="3060700" y="4279900"/>
          <p14:tracePt t="22449" x="3060700" y="4243388"/>
          <p14:tracePt t="22456" x="3048000" y="4230688"/>
          <p14:tracePt t="22464" x="3048000" y="4217988"/>
          <p14:tracePt t="22470" x="3035300" y="4205288"/>
          <p14:tracePt t="22486" x="3022600" y="4205288"/>
          <p14:tracePt t="22492" x="3022600" y="4194175"/>
          <p14:tracePt t="22506" x="3022600" y="4181475"/>
          <p14:tracePt t="22513" x="3011488" y="4181475"/>
          <p14:tracePt t="22520" x="2998788" y="4181475"/>
          <p14:tracePt t="22526" x="2986088" y="4181475"/>
          <p14:tracePt t="22541" x="2949575" y="4181475"/>
          <p14:tracePt t="22548" x="2874963" y="4156075"/>
          <p14:tracePt t="22555" x="2751138" y="4144963"/>
          <p14:tracePt t="22562" x="2652713" y="4144963"/>
          <p14:tracePt t="22569" x="2541588" y="4144963"/>
          <p14:tracePt t="22576" x="2468563" y="4144963"/>
          <p14:tracePt t="22583" x="2430463" y="4144963"/>
          <p14:tracePt t="22590" x="2406650" y="4144963"/>
          <p14:tracePt t="22597" x="2381250" y="4144963"/>
          <p14:tracePt t="22612" x="2368550" y="4144963"/>
          <p14:tracePt t="22627" x="2357438" y="4144963"/>
          <p14:tracePt t="22640" x="2344738" y="4144963"/>
          <p14:tracePt t="22647" x="2332038" y="4144963"/>
          <p14:tracePt t="22654" x="2319338" y="4132263"/>
          <p14:tracePt t="22661" x="2233613" y="4106863"/>
          <p14:tracePt t="22669" x="2073275" y="4021138"/>
          <p14:tracePt t="22675" x="1925638" y="3971925"/>
          <p14:tracePt t="22681" x="1814513" y="3935413"/>
          <p14:tracePt t="22688" x="1752600" y="3897313"/>
          <p14:tracePt t="22695" x="1727200" y="3884613"/>
          <p14:tracePt t="22702" x="1703388" y="3884613"/>
          <p14:tracePt t="22710" x="1690688" y="3873500"/>
          <p14:tracePt t="22739" x="1677988" y="3873500"/>
          <p14:tracePt t="22788" x="1677988" y="3860800"/>
          <p14:tracePt t="22809" x="1665288" y="3860800"/>
          <p14:tracePt t="22823" x="1665288" y="3848100"/>
          <p14:tracePt t="22873" x="1665288" y="3835400"/>
          <p14:tracePt t="22908" x="1677988" y="3835400"/>
          <p14:tracePt t="22922" x="1677988" y="3824288"/>
          <p14:tracePt t="22928" x="1690688" y="3824288"/>
          <p14:tracePt t="22935" x="1727200" y="3824288"/>
          <p14:tracePt t="22942" x="1825625" y="3824288"/>
          <p14:tracePt t="22950" x="1949450" y="3835400"/>
          <p14:tracePt t="22956" x="2097088" y="3835400"/>
          <p14:tracePt t="22963" x="2220913" y="3835400"/>
          <p14:tracePt t="22970" x="2368550" y="3848100"/>
          <p14:tracePt t="22977" x="2517775" y="3848100"/>
          <p14:tracePt t="22985" x="2628900" y="3848100"/>
          <p14:tracePt t="22992" x="2701925" y="3848100"/>
          <p14:tracePt t="22998" x="2740025" y="3848100"/>
          <p14:tracePt t="23005" x="2751138" y="3848100"/>
          <p14:tracePt t="23012" x="2763838" y="3848100"/>
          <p14:tracePt t="23020" x="2776538" y="3848100"/>
          <p14:tracePt t="23056" x="2789238" y="3848100"/>
          <p14:tracePt t="23069" x="2801938" y="3848100"/>
          <p14:tracePt t="23098" x="2813050" y="3835400"/>
          <p14:tracePt t="23112" x="2825750" y="3835400"/>
          <p14:tracePt t="23126" x="2838450" y="3835400"/>
          <p14:tracePt t="23133" x="2862263" y="3824288"/>
          <p14:tracePt t="23139" x="2911475" y="3786188"/>
          <p14:tracePt t="23146" x="2962275" y="3762375"/>
          <p14:tracePt t="23154" x="3011488" y="3749675"/>
          <p14:tracePt t="23161" x="3060700" y="3724275"/>
          <p14:tracePt t="23167" x="3097213" y="3713163"/>
          <p14:tracePt t="23185" x="3159125" y="3675063"/>
          <p14:tracePt t="23189" x="3171825" y="3675063"/>
          <p14:tracePt t="23196" x="3184525" y="3675063"/>
          <p14:tracePt t="23210" x="3195638" y="3675063"/>
          <p14:tracePt t="23217" x="3195638" y="3663950"/>
          <p14:tracePt t="23224" x="3208338" y="3663950"/>
          <p14:tracePt t="23230" x="3208338" y="3651250"/>
          <p14:tracePt t="23238" x="3221038" y="3651250"/>
          <p14:tracePt t="23444" x="3270250" y="3651250"/>
          <p14:tracePt t="23449" x="3344863" y="3663950"/>
          <p14:tracePt t="23456" x="3467100" y="3687763"/>
          <p14:tracePt t="23463" x="3578225" y="3687763"/>
          <p14:tracePt t="23470" x="3702050" y="3700463"/>
          <p14:tracePt t="23477" x="3825875" y="3724275"/>
          <p14:tracePt t="23485" x="3960813" y="3736975"/>
          <p14:tracePt t="23491" x="4035425" y="3775075"/>
          <p14:tracePt t="23498" x="4121150" y="3811588"/>
          <p14:tracePt t="23505" x="4208463" y="3824288"/>
          <p14:tracePt t="23512" x="4257675" y="3835400"/>
          <p14:tracePt t="23519" x="4343400" y="3873500"/>
          <p14:tracePt t="23526" x="4381500" y="3873500"/>
          <p14:tracePt t="23534" x="4430713" y="3884613"/>
          <p14:tracePt t="23541" x="4441825" y="3884613"/>
          <p14:tracePt t="23548" x="4454525" y="3884613"/>
          <p14:tracePt t="23554" x="4467225" y="3884613"/>
          <p14:tracePt t="23569" x="4479925" y="3884613"/>
          <p14:tracePt t="23584" x="4491038" y="3884613"/>
          <p14:tracePt t="23669" x="4491038" y="3873500"/>
          <p14:tracePt t="23909" x="4479925" y="3873500"/>
          <p14:tracePt t="23929" x="4467225" y="3873500"/>
          <p14:tracePt t="23936" x="4454525" y="3873500"/>
          <p14:tracePt t="23950" x="4441825" y="3873500"/>
          <p14:tracePt t="23956" x="4430713" y="3884613"/>
          <p14:tracePt t="23963" x="4418013" y="3884613"/>
          <p14:tracePt t="23970" x="4405313" y="3897313"/>
          <p14:tracePt t="23977" x="4392613" y="3897313"/>
          <p14:tracePt t="23991" x="4368800" y="3897313"/>
          <p14:tracePt t="23998" x="4356100" y="3897313"/>
          <p14:tracePt t="24005" x="4343400" y="3897313"/>
          <p14:tracePt t="24012" x="4306888" y="3897313"/>
          <p14:tracePt t="24019" x="4270375" y="3922713"/>
          <p14:tracePt t="24026" x="4195763" y="3922713"/>
          <p14:tracePt t="24033" x="4084638" y="3910013"/>
          <p14:tracePt t="24040" x="3960813" y="3910013"/>
          <p14:tracePt t="24047" x="3813175" y="3897313"/>
          <p14:tracePt t="24054" x="3689350" y="3860800"/>
          <p14:tracePt t="24062" x="3578225" y="3835400"/>
          <p14:tracePt t="24069" x="3479800" y="3824288"/>
          <p14:tracePt t="24076" x="3417888" y="3786188"/>
          <p14:tracePt t="24083" x="3368675" y="3775075"/>
          <p14:tracePt t="24089" x="3332163" y="3762375"/>
          <p14:tracePt t="24096" x="3294063" y="3736975"/>
          <p14:tracePt t="24104" x="3257550" y="3724275"/>
          <p14:tracePt t="24111" x="3195638" y="3713163"/>
          <p14:tracePt t="24119" x="3133725" y="3700463"/>
          <p14:tracePt t="24125" x="3060700" y="3663950"/>
          <p14:tracePt t="24132" x="2949575" y="3638550"/>
          <p14:tracePt t="24139" x="2825750" y="3625850"/>
          <p14:tracePt t="24146" x="2714625" y="3614738"/>
          <p14:tracePt t="24153" x="2640013" y="3614738"/>
          <p14:tracePt t="24160" x="2603500" y="3614738"/>
          <p14:tracePt t="24167" x="2579688" y="3614738"/>
          <p14:tracePt t="24174" x="2566988" y="3614738"/>
          <p14:tracePt t="24181" x="2554288" y="3614738"/>
          <p14:tracePt t="24188" x="2541588" y="3614738"/>
          <p14:tracePt t="24210" x="2530475" y="3614738"/>
          <p14:tracePt t="24217" x="2517775" y="3614738"/>
          <p14:tracePt t="24223" x="2492375" y="3614738"/>
          <p14:tracePt t="24231" x="2468563" y="3614738"/>
          <p14:tracePt t="24238" x="2430463" y="3614738"/>
          <p14:tracePt t="24245" x="2419350" y="3614738"/>
          <p14:tracePt t="24252" x="2393950" y="3614738"/>
          <p14:tracePt t="24259" x="2368550" y="3614738"/>
          <p14:tracePt t="24266" x="2344738" y="3614738"/>
          <p14:tracePt t="24280" x="2332038" y="3614738"/>
          <p14:tracePt t="24287" x="2319338" y="3614738"/>
          <p14:tracePt t="24294" x="2308225" y="3614738"/>
          <p14:tracePt t="24302" x="2295525" y="3614738"/>
          <p14:tracePt t="24308" x="2282825" y="3614738"/>
          <p14:tracePt t="24330" x="2270125" y="3614738"/>
          <p14:tracePt t="24336" x="2259013" y="3614738"/>
          <p14:tracePt t="24343" x="2233613" y="3614738"/>
          <p14:tracePt t="24350" x="2197100" y="3614738"/>
          <p14:tracePt t="24357" x="2147888" y="3614738"/>
          <p14:tracePt t="24364" x="2109788" y="3625850"/>
          <p14:tracePt t="24371" x="2085975" y="3625850"/>
          <p14:tracePt t="24386" x="2073275" y="3625850"/>
          <p14:tracePt t="24407" x="2060575" y="3625850"/>
          <p14:tracePt t="24450" x="2073275" y="3625850"/>
          <p14:tracePt t="24456" x="2135188" y="3625850"/>
          <p14:tracePt t="24463" x="2233613" y="3625850"/>
          <p14:tracePt t="24470" x="2308225" y="3663950"/>
          <p14:tracePt t="24477" x="2443163" y="3675063"/>
          <p14:tracePt t="24485" x="2541588" y="3700463"/>
          <p14:tracePt t="24491" x="2665413" y="3713163"/>
          <p14:tracePt t="24498" x="2751138" y="3736975"/>
          <p14:tracePt t="24505" x="2801938" y="3736975"/>
          <p14:tracePt t="24512" x="2825750" y="3736975"/>
          <p14:tracePt t="24519" x="2838450" y="3736975"/>
          <p14:tracePt t="24527" x="2851150" y="3736975"/>
          <p14:tracePt t="24533" x="2862263" y="3736975"/>
          <p14:tracePt t="24880" x="2874963" y="3736975"/>
          <p14:tracePt t="24885" x="2936875" y="3736975"/>
          <p14:tracePt t="24892" x="3060700" y="3736975"/>
          <p14:tracePt t="24899" x="3244850" y="3775075"/>
          <p14:tracePt t="24906" x="3467100" y="3835400"/>
          <p14:tracePt t="24913" x="3689350" y="3884613"/>
          <p14:tracePt t="24920" x="3887788" y="3922713"/>
          <p14:tracePt t="24927" x="4048125" y="3959225"/>
          <p14:tracePt t="24935" x="4121150" y="3971925"/>
          <p14:tracePt t="24941" x="4170363" y="3984625"/>
          <p14:tracePt t="24948" x="4208463" y="4008438"/>
          <p14:tracePt t="24955" x="4219575" y="4008438"/>
          <p14:tracePt t="24962" x="4232275" y="4008438"/>
          <p14:tracePt t="25055" x="4232275" y="3995738"/>
          <p14:tracePt t="25317" x="4244975" y="3995738"/>
          <p14:tracePt t="25330" x="4257675" y="3984625"/>
          <p14:tracePt t="25336" x="4281488" y="3984625"/>
          <p14:tracePt t="25343" x="4330700" y="3984625"/>
          <p14:tracePt t="25350" x="4368800" y="3984625"/>
          <p14:tracePt t="25357" x="4405313" y="3971925"/>
          <p14:tracePt t="25364" x="4441825" y="3971925"/>
          <p14:tracePt t="25371" x="4479925" y="3971925"/>
          <p14:tracePt t="25378" x="4529138" y="3959225"/>
          <p14:tracePt t="25385" x="4552950" y="3959225"/>
          <p14:tracePt t="25392" x="4565650" y="3959225"/>
          <p14:tracePt t="25414" x="4578350" y="3959225"/>
          <p14:tracePt t="25420" x="4591050" y="3959225"/>
          <p14:tracePt t="25427" x="4602163" y="3959225"/>
          <p14:tracePt t="25435" x="4627563" y="3959225"/>
          <p14:tracePt t="25442" x="4652963" y="3959225"/>
          <p14:tracePt t="25448" x="4676775" y="3959225"/>
          <p14:tracePt t="25455" x="4702175" y="3959225"/>
          <p14:tracePt t="25463" x="4738688" y="3971925"/>
          <p14:tracePt t="25469" x="4762500" y="3984625"/>
          <p14:tracePt t="25476" x="4775200" y="3995738"/>
          <p14:tracePt t="25485" x="4787900" y="3995738"/>
          <p14:tracePt t="25490" x="4800600" y="3995738"/>
          <p14:tracePt t="25497" x="4800600" y="4008438"/>
          <p14:tracePt t="25504" x="4813300" y="4008438"/>
          <p14:tracePt t="25519" x="4824413" y="4008438"/>
          <p14:tracePt t="27350" x="4775200" y="4008438"/>
          <p14:tracePt t="27356" x="4652963" y="4008438"/>
          <p14:tracePt t="27363" x="4503738" y="4008438"/>
          <p14:tracePt t="27370" x="4330700" y="4008438"/>
          <p14:tracePt t="27377" x="4208463" y="4008438"/>
          <p14:tracePt t="27385" x="4084638" y="4008438"/>
          <p14:tracePt t="27391" x="3973513" y="4008438"/>
          <p14:tracePt t="27398" x="3849688" y="4008438"/>
          <p14:tracePt t="27405" x="3702050" y="3984625"/>
          <p14:tracePt t="27412" x="3529013" y="3946525"/>
          <p14:tracePt t="27419" x="3344863" y="3884613"/>
          <p14:tracePt t="27426" x="3257550" y="3860800"/>
          <p14:tracePt t="27434" x="3171825" y="3824288"/>
          <p14:tracePt t="27441" x="3122613" y="3786188"/>
          <p14:tracePt t="27448" x="3073400" y="3775075"/>
          <p14:tracePt t="27454" x="3048000" y="3775075"/>
          <p14:tracePt t="27462" x="3022600" y="3775075"/>
          <p14:tracePt t="27469" x="2998788" y="3775075"/>
          <p14:tracePt t="27476" x="2973388" y="3762375"/>
          <p14:tracePt t="27482" x="2962275" y="3762375"/>
          <p14:tracePt t="27490" x="2936875" y="3762375"/>
          <p14:tracePt t="27497" x="2887663" y="3762375"/>
          <p14:tracePt t="27504" x="2838450" y="3749675"/>
          <p14:tracePt t="27511" x="2727325" y="3736975"/>
          <p14:tracePt t="27518" x="2628900" y="3736975"/>
          <p14:tracePt t="27525" x="2505075" y="3713163"/>
          <p14:tracePt t="27532" x="2406650" y="3713163"/>
          <p14:tracePt t="27539" x="2332038" y="3713163"/>
          <p14:tracePt t="27546" x="2270125" y="3713163"/>
          <p14:tracePt t="27553" x="2233613" y="3713163"/>
          <p14:tracePt t="27560" x="2197100" y="3713163"/>
          <p14:tracePt t="27568" x="2159000" y="3713163"/>
          <p14:tracePt t="27574" x="2109788" y="3713163"/>
          <p14:tracePt t="27581" x="2085975" y="3713163"/>
          <p14:tracePt t="27588" x="2060575" y="3713163"/>
          <p14:tracePt t="27595" x="2047875" y="3713163"/>
          <p14:tracePt t="27602" x="2024063" y="3713163"/>
          <p14:tracePt t="27610" x="1962150" y="3700463"/>
          <p14:tracePt t="27617" x="1925638" y="3687763"/>
          <p14:tracePt t="27623" x="1876425" y="3675063"/>
          <p14:tracePt t="27631" x="1838325" y="3663950"/>
          <p14:tracePt t="27637" x="1801813" y="3638550"/>
          <p14:tracePt t="27644" x="1752600" y="3625850"/>
          <p14:tracePt t="27651" x="1714500" y="3589338"/>
          <p14:tracePt t="27659" x="1690688" y="3576638"/>
          <p14:tracePt t="27666" x="1665288" y="3563938"/>
          <p14:tracePt t="27673" x="1641475" y="3540125"/>
          <p14:tracePt t="27680" x="1628775" y="3527425"/>
          <p14:tracePt t="27687" x="1604963" y="3514725"/>
          <p14:tracePt t="27694" x="1592263" y="3490913"/>
          <p14:tracePt t="27702" x="1579563" y="3490913"/>
          <p14:tracePt t="27708" x="1566863" y="3478213"/>
          <p14:tracePt t="27730" x="1566863" y="3465513"/>
          <p14:tracePt t="27752" x="1566863" y="3454400"/>
          <p14:tracePt t="27765" x="1592263" y="3441700"/>
          <p14:tracePt t="27771" x="1727200" y="3416300"/>
          <p14:tracePt t="27778" x="2073275" y="3403600"/>
          <p14:tracePt t="27785" x="2727325" y="3403600"/>
          <p14:tracePt t="27792" x="3492500" y="3367088"/>
          <p14:tracePt t="27800" x="4195763" y="3392488"/>
          <p14:tracePt t="27807" x="4702175" y="3392488"/>
          <p14:tracePt t="27814" x="5219700" y="3416300"/>
          <p14:tracePt t="27821" x="5700713" y="3465513"/>
          <p14:tracePt t="27828" x="6132513" y="3552825"/>
          <p14:tracePt t="27835" x="6416675" y="3602038"/>
          <p14:tracePt t="27842" x="6750050" y="3638550"/>
          <p14:tracePt t="27849" x="6972300" y="3687763"/>
          <p14:tracePt t="27856" x="7107238" y="3724275"/>
          <p14:tracePt t="27863" x="7207250" y="3736975"/>
          <p14:tracePt t="27870" x="7267575" y="3775075"/>
          <p14:tracePt t="27877" x="7305675" y="3786188"/>
          <p14:tracePt t="27885" x="7318375" y="3786188"/>
          <p14:tracePt t="27891" x="7329488" y="3786188"/>
          <p14:tracePt t="27948" x="7318375" y="3786188"/>
          <p14:tracePt t="27984" x="7305675" y="3786188"/>
          <p14:tracePt t="27997" x="7292975" y="3786188"/>
          <p14:tracePt t="28011" x="7280275" y="3786188"/>
          <p14:tracePt t="28026" x="7280275" y="3798888"/>
          <p14:tracePt t="28032" x="7267575" y="3798888"/>
          <p14:tracePt t="28046" x="7256463" y="3798888"/>
          <p14:tracePt t="28061" x="7243763" y="3798888"/>
          <p14:tracePt t="28089" x="7243763" y="3786188"/>
          <p14:tracePt t="28095" x="7231063" y="3736975"/>
          <p14:tracePt t="28102" x="7194550" y="3602038"/>
          <p14:tracePt t="28118" x="7119938" y="3343275"/>
          <p14:tracePt t="28123" x="7021513" y="3144838"/>
          <p14:tracePt t="28130" x="6884988" y="2873375"/>
          <p14:tracePt t="28137" x="6835775" y="2762250"/>
          <p14:tracePt t="28144" x="6799263" y="2725738"/>
          <p14:tracePt t="28151" x="6786563" y="2701925"/>
          <p14:tracePt t="28158" x="6775450" y="2676525"/>
          <p14:tracePt t="28165" x="6762750" y="2627313"/>
          <p14:tracePt t="28172" x="6750050" y="2601913"/>
          <p14:tracePt t="28179" x="6737350" y="2590800"/>
          <p14:tracePt t="28202" x="6737350" y="2578100"/>
          <p14:tracePt t="28216" x="6737350" y="2565400"/>
          <p14:tracePt t="28251" x="6724650" y="2565400"/>
          <p14:tracePt t="28266" x="6724650" y="2578100"/>
          <p14:tracePt t="28271" x="6724650" y="2590800"/>
          <p14:tracePt t="28278" x="6724650" y="2713038"/>
          <p14:tracePt t="28285" x="6799263" y="3095625"/>
          <p14:tracePt t="28292" x="6935788" y="3835400"/>
          <p14:tracePt t="28300" x="7132638" y="4587875"/>
          <p14:tracePt t="28307" x="7243763" y="4983163"/>
          <p14:tracePt t="37163" x="6700838" y="5068888"/>
          <p14:tracePt t="37170" x="6626225" y="5019675"/>
          <p14:tracePt t="37177" x="6564313" y="4946650"/>
          <p14:tracePt t="37184" x="6503988" y="4908550"/>
          <p14:tracePt t="37191" x="6429375" y="4859338"/>
          <p14:tracePt t="37199" x="6342063" y="4797425"/>
          <p14:tracePt t="37206" x="6281738" y="4760913"/>
          <p14:tracePt t="37213" x="6219825" y="4711700"/>
          <p14:tracePt t="37219" x="6145213" y="4613275"/>
          <p14:tracePt t="37226" x="6059488" y="4527550"/>
          <p14:tracePt t="37233" x="5959475" y="4416425"/>
          <p14:tracePt t="37241" x="5886450" y="4305300"/>
          <p14:tracePt t="37248" x="5811838" y="4168775"/>
          <p14:tracePt t="37255" x="5713413" y="4008438"/>
          <p14:tracePt t="37262" x="5638800" y="3848100"/>
          <p14:tracePt t="37269" x="5578475" y="3724275"/>
          <p14:tracePt t="37276" x="5503863" y="3614738"/>
          <p14:tracePt t="37283" x="5454650" y="3503613"/>
          <p14:tracePt t="37290" x="5416550" y="3416300"/>
          <p14:tracePt t="37297" x="5380038" y="3354388"/>
          <p14:tracePt t="37304" x="5380038" y="3294063"/>
          <p14:tracePt t="37311" x="5367338" y="3219450"/>
          <p14:tracePt t="37318" x="5367338" y="3170238"/>
          <p14:tracePt t="37325" x="5367338" y="3133725"/>
          <p14:tracePt t="37334" x="5367338" y="3082925"/>
          <p14:tracePt t="37339" x="5367338" y="3071813"/>
          <p14:tracePt t="37347" x="5367338" y="3059113"/>
          <p14:tracePt t="37353" x="5367338" y="3046413"/>
          <p14:tracePt t="37360" x="5367338" y="3033713"/>
          <p14:tracePt t="37367" x="5380038" y="3033713"/>
          <p14:tracePt t="37383" x="5392738" y="3033713"/>
          <p14:tracePt t="37397" x="5405438" y="3033713"/>
          <p14:tracePt t="37417" x="5429250" y="3033713"/>
          <p14:tracePt t="37424" x="5454650" y="3033713"/>
          <p14:tracePt t="37431" x="5491163" y="3033713"/>
          <p14:tracePt t="37438" x="5553075" y="3046413"/>
          <p14:tracePt t="37445" x="5614988" y="3046413"/>
          <p14:tracePt t="37452" x="5664200" y="3059113"/>
          <p14:tracePt t="37459" x="5738813" y="3059113"/>
          <p14:tracePt t="37467" x="5824538" y="3082925"/>
          <p14:tracePt t="37474" x="5899150" y="3095625"/>
          <p14:tracePt t="37480" x="5984875" y="3108325"/>
          <p14:tracePt t="37487" x="6083300" y="3108325"/>
          <p14:tracePt t="37494" x="6145213" y="3121025"/>
          <p14:tracePt t="37501" x="6181725" y="3133725"/>
          <p14:tracePt t="37508" x="6219825" y="3157538"/>
          <p14:tracePt t="37516" x="6243638" y="3157538"/>
          <p14:tracePt t="37523" x="6256338" y="3157538"/>
          <p14:tracePt t="37530" x="6281738" y="3157538"/>
          <p14:tracePt t="37536" x="6292850" y="3157538"/>
          <p14:tracePt t="37551" x="6305550" y="3157538"/>
          <p14:tracePt t="37565" x="6330950" y="3157538"/>
          <p14:tracePt t="37572" x="6392863" y="3157538"/>
          <p14:tracePt t="37579" x="6442075" y="3182938"/>
          <p14:tracePt t="37586" x="6503988" y="3194050"/>
          <p14:tracePt t="37593" x="6564313" y="3206750"/>
          <p14:tracePt t="37600" x="6602413" y="3219450"/>
          <p14:tracePt t="37607" x="6638925" y="3219450"/>
          <p14:tracePt t="37612" x="6613525" y="3219450"/>
          <p14:tracePt t="37918" x="6737350" y="3219450"/>
          <p14:tracePt t="37924" x="6884988" y="3255963"/>
          <p14:tracePt t="37931" x="7034213" y="3281363"/>
          <p14:tracePt t="37938" x="7169150" y="3317875"/>
          <p14:tracePt t="37945" x="7267575" y="3330575"/>
          <p14:tracePt t="37952" x="7354888" y="3343275"/>
          <p14:tracePt t="37959" x="7378700" y="3343275"/>
          <p14:tracePt t="37967" x="7404100" y="3354388"/>
          <p14:tracePt t="37981" x="7416800" y="3354388"/>
          <p14:tracePt t="38045" x="7404100" y="3354388"/>
          <p14:tracePt t="38058" x="7391400" y="3354388"/>
          <p14:tracePt t="38072" x="7378700" y="3354388"/>
          <p14:tracePt t="38079" x="7367588" y="3354388"/>
          <p14:tracePt t="38086" x="7354888" y="3354388"/>
          <p14:tracePt t="38108" x="7342188" y="3354388"/>
          <p14:tracePt t="38114" x="7329488" y="3354388"/>
          <p14:tracePt t="38121" x="7318375" y="3354388"/>
          <p14:tracePt t="38135" x="7305675" y="3354388"/>
          <p14:tracePt t="38142" x="7280275" y="3354388"/>
          <p14:tracePt t="38150" x="7231063" y="3343275"/>
          <p14:tracePt t="38156" x="7181850" y="3317875"/>
          <p14:tracePt t="38163" x="7145338" y="3294063"/>
          <p14:tracePt t="38170" x="7107238" y="3268663"/>
          <p14:tracePt t="38177" x="7083425" y="3268663"/>
          <p14:tracePt t="38184" x="7058025" y="3232150"/>
          <p14:tracePt t="38191" x="7046913" y="3232150"/>
          <p14:tracePt t="38199" x="7034213" y="3219450"/>
          <p14:tracePt t="38213" x="7021513" y="3206750"/>
          <p14:tracePt t="38227" x="7008813" y="3194050"/>
          <p14:tracePt t="38241" x="6996113" y="3182938"/>
          <p14:tracePt t="38263" x="6996113" y="3170238"/>
          <p14:tracePt t="38517" x="6996113" y="3182938"/>
          <p14:tracePt t="38579" x="6996113" y="3194050"/>
          <p14:tracePt t="38672" x="6996113" y="3206750"/>
          <p14:tracePt t="39214" x="6996113" y="3194050"/>
          <p14:tracePt t="39228" x="6996113" y="3182938"/>
          <p14:tracePt t="39248" x="6985000" y="3170238"/>
          <p14:tracePt t="39255" x="6972300" y="3133725"/>
          <p14:tracePt t="39262" x="6923088" y="3059113"/>
          <p14:tracePt t="39268" x="6873875" y="3009900"/>
          <p14:tracePt t="39275" x="6848475" y="2973388"/>
          <p14:tracePt t="39283" x="6835775" y="2947988"/>
          <p14:tracePt t="39290" x="6811963" y="2935288"/>
          <p14:tracePt t="39296" x="6786563" y="2898775"/>
          <p14:tracePt t="39304" x="6737350" y="2862263"/>
          <p14:tracePt t="39311" x="6713538" y="2836863"/>
          <p14:tracePt t="39318" x="6700838" y="2824163"/>
          <p14:tracePt t="39332" x="6700838" y="2813050"/>
          <p14:tracePt t="39339" x="6688138" y="2813050"/>
          <p14:tracePt t="39353" x="6688138" y="2800350"/>
          <p14:tracePt t="39360" x="6675438" y="2800350"/>
          <p14:tracePt t="39374" x="6664325" y="2800350"/>
          <p14:tracePt t="39389" x="6651625" y="2800350"/>
          <p14:tracePt t="39402" x="6638925" y="2800350"/>
          <p14:tracePt t="39438" x="6638925" y="2813050"/>
          <p14:tracePt t="39445" x="6626225" y="2813050"/>
          <p14:tracePt t="39466" x="6626225" y="2824163"/>
          <p14:tracePt t="39481" x="6626225" y="2836863"/>
          <p14:tracePt t="39496" x="6613525" y="2836863"/>
          <p14:tracePt t="39501" x="6613525" y="2849563"/>
          <p14:tracePt t="39516" x="6602413" y="2862263"/>
          <p14:tracePt t="39530" x="6589713" y="2862263"/>
          <p14:tracePt t="39544" x="6577013" y="2862263"/>
          <p14:tracePt t="39550" x="6564313" y="2862263"/>
          <p14:tracePt t="39572" x="6553200" y="2862263"/>
          <p14:tracePt t="39579" x="6540500" y="2862263"/>
          <p14:tracePt t="39585" x="6527800" y="2862263"/>
          <p14:tracePt t="39592" x="6515100" y="2862263"/>
          <p14:tracePt t="39600" x="6503988" y="2862263"/>
          <p14:tracePt t="39606" x="6491288" y="2862263"/>
          <p14:tracePt t="39621" x="6491288" y="2849563"/>
          <p14:tracePt t="39643" x="6478588" y="2849563"/>
          <p14:tracePt t="39650" x="6478588" y="2836863"/>
          <p14:tracePt t="39656" x="6465888" y="2836863"/>
          <p14:tracePt t="39663" x="6465888" y="2824163"/>
          <p14:tracePt t="39669" x="6453188" y="2824163"/>
          <p14:tracePt t="39698" x="6453188" y="2813050"/>
          <p14:tracePt t="39777" x="6453188" y="2800350"/>
          <p14:tracePt t="39855" x="6453188" y="2787650"/>
          <p14:tracePt t="39867" x="6453188" y="2774950"/>
          <p14:tracePt t="39996" x="6465888" y="2774950"/>
          <p14:tracePt t="40001" x="6478588" y="2774950"/>
          <p14:tracePt t="40015" x="6491288" y="2774950"/>
          <p14:tracePt t="40022" x="6503988" y="2774950"/>
          <p14:tracePt t="40029" x="6515100" y="2774950"/>
          <p14:tracePt t="40036" x="6540500" y="2774950"/>
          <p14:tracePt t="40043" x="6564313" y="2774950"/>
          <p14:tracePt t="40050" x="6613525" y="2774950"/>
          <p14:tracePt t="40057" x="6688138" y="2774950"/>
          <p14:tracePt t="40064" x="6762750" y="2774950"/>
          <p14:tracePt t="40071" x="6873875" y="2787650"/>
          <p14:tracePt t="40078" x="6923088" y="2787650"/>
          <p14:tracePt t="40085" x="6996113" y="2800350"/>
          <p14:tracePt t="40092" x="7046913" y="2800350"/>
          <p14:tracePt t="40100" x="7083425" y="2813050"/>
          <p14:tracePt t="40106" x="7107238" y="2813050"/>
          <p14:tracePt t="40113" x="7119938" y="2813050"/>
          <p14:tracePt t="40120" x="7132638" y="2813050"/>
          <p14:tracePt t="40135" x="7145338" y="2813050"/>
          <p14:tracePt t="40141" x="7145338" y="2824163"/>
          <p14:tracePt t="40149" x="7158038" y="2824163"/>
          <p14:tracePt t="40163" x="7169150" y="2836863"/>
          <p14:tracePt t="40192" x="7169150" y="2849563"/>
          <p14:tracePt t="40213" x="7158038" y="2862263"/>
          <p14:tracePt t="40227" x="7132638" y="2873375"/>
          <p14:tracePt t="40233" x="7107238" y="2886075"/>
          <p14:tracePt t="40240" x="7070725" y="2911475"/>
          <p14:tracePt t="40247" x="7008813" y="2935288"/>
          <p14:tracePt t="40254" x="6935788" y="2935288"/>
          <p14:tracePt t="40261" x="6861175" y="2935288"/>
          <p14:tracePt t="40268" x="6762750" y="2935288"/>
          <p14:tracePt t="40275" x="6664325" y="2935288"/>
          <p14:tracePt t="40283" x="6602413" y="2922588"/>
          <p14:tracePt t="40289" x="6564313" y="2911475"/>
          <p14:tracePt t="40297" x="6553200" y="2911475"/>
          <p14:tracePt t="40303" x="6540500" y="2898775"/>
          <p14:tracePt t="40310" x="6527800" y="2898775"/>
          <p14:tracePt t="40317" x="6515100" y="2898775"/>
          <p14:tracePt t="40332" x="6503988" y="2898775"/>
          <p14:tracePt t="40411" x="6515100" y="2898775"/>
          <p14:tracePt t="40416" x="6527800" y="2898775"/>
          <p14:tracePt t="40432" x="6540500" y="2886075"/>
          <p14:tracePt t="40437" x="6553200" y="2886075"/>
          <p14:tracePt t="40445" x="6577013" y="2886075"/>
          <p14:tracePt t="40459" x="6589713" y="2886075"/>
          <p14:tracePt t="40466" x="6602413" y="2886075"/>
          <p14:tracePt t="40472" x="6613525" y="2886075"/>
          <p14:tracePt t="40480" x="6626225" y="2886075"/>
          <p14:tracePt t="40486" x="6651625" y="2886075"/>
          <p14:tracePt t="40493" x="6664325" y="2886075"/>
          <p14:tracePt t="40508" x="6675438" y="2886075"/>
          <p14:tracePt t="40515" x="6688138" y="2886075"/>
          <p14:tracePt t="40522" x="6700838" y="2873375"/>
          <p14:tracePt t="40529" x="6713538" y="2873375"/>
          <p14:tracePt t="40536" x="6724650" y="2873375"/>
          <p14:tracePt t="40572" x="6737350" y="2873375"/>
          <p14:tracePt t="40622" x="6750050" y="2873375"/>
          <p14:tracePt t="40627" x="6750050" y="2886075"/>
          <p14:tracePt t="43072" x="6910388" y="2873375"/>
          <p14:tracePt t="43078" x="7132638" y="2862263"/>
          <p14:tracePt t="43084" x="7342188" y="2862263"/>
          <p14:tracePt t="43091" x="7539038" y="2862263"/>
          <p14:tracePt t="43099" x="7737475" y="2836863"/>
          <p14:tracePt t="43105" x="7872413" y="2836863"/>
          <p14:tracePt t="43113" x="7972425" y="2836863"/>
          <p14:tracePt t="43119" x="8021638" y="2836863"/>
          <p14:tracePt t="43126" x="8081963" y="2836863"/>
          <p14:tracePt t="43133" x="8132763" y="2849563"/>
          <p14:tracePt t="43140" x="8193088" y="2873375"/>
          <p14:tracePt t="43147" x="8293100" y="2873375"/>
          <p14:tracePt t="43154" x="8378825" y="2886075"/>
          <p14:tracePt t="43161" x="8415338" y="2911475"/>
          <p14:tracePt t="43167" x="8391525" y="2898775"/>
          <p14:tracePt t="50696" x="8316913" y="2898775"/>
          <p14:tracePt t="50701" x="8205788" y="2935288"/>
          <p14:tracePt t="50708" x="8070850" y="2997200"/>
          <p14:tracePt t="50715" x="7934325" y="3071813"/>
          <p14:tracePt t="50722" x="7823200" y="3144838"/>
          <p14:tracePt t="50729" x="7737475" y="3194050"/>
          <p14:tracePt t="50736" x="7650163" y="3243263"/>
          <p14:tracePt t="50743" x="7564438" y="3317875"/>
          <p14:tracePt t="50750" x="7453313" y="3367088"/>
          <p14:tracePt t="50757" x="7318375" y="3429000"/>
          <p14:tracePt t="50765" x="7218363" y="3465513"/>
          <p14:tracePt t="50771" x="7107238" y="3503613"/>
          <p14:tracePt t="50778" x="7046913" y="3527425"/>
          <p14:tracePt t="50786" x="6959600" y="3576638"/>
          <p14:tracePt t="50793" x="6873875" y="3638550"/>
          <p14:tracePt t="50800" x="6811963" y="3663950"/>
          <p14:tracePt t="50806" x="6775450" y="3675063"/>
          <p14:tracePt t="50813" x="6737350" y="3687763"/>
          <p14:tracePt t="50821" x="6713538" y="3700463"/>
          <p14:tracePt t="50828" x="6664325" y="3713163"/>
          <p14:tracePt t="50835" x="6638925" y="3713163"/>
          <p14:tracePt t="50842" x="6602413" y="3736975"/>
          <p14:tracePt t="50849" x="6564313" y="3736975"/>
          <p14:tracePt t="50856" x="6503988" y="3749675"/>
          <p14:tracePt t="50863" x="6453188" y="3749675"/>
          <p14:tracePt t="50870" x="6354763" y="3736975"/>
          <p14:tracePt t="50877" x="6256338" y="3736975"/>
          <p14:tracePt t="50884" x="6108700" y="3736975"/>
          <p14:tracePt t="50891" x="5984875" y="3736975"/>
          <p14:tracePt t="50898" x="5849938" y="3749675"/>
          <p14:tracePt t="50905" x="5700713" y="3749675"/>
          <p14:tracePt t="50913" x="5553075" y="3762375"/>
          <p14:tracePt t="50919" x="5405438" y="3762375"/>
          <p14:tracePt t="50926" x="5256213" y="3762375"/>
          <p14:tracePt t="50934" x="5157788" y="3786188"/>
          <p14:tracePt t="50941" x="5059363" y="3786188"/>
          <p14:tracePt t="50948" x="4973638" y="3786188"/>
          <p14:tracePt t="50954" x="4899025" y="3786188"/>
          <p14:tracePt t="50962" x="4824413" y="3786188"/>
          <p14:tracePt t="50968" x="4725988" y="3786188"/>
          <p14:tracePt t="50976" x="4602163" y="3775075"/>
          <p14:tracePt t="50983" x="4430713" y="3775075"/>
          <p14:tracePt t="50990" x="4232275" y="3775075"/>
          <p14:tracePt t="50996" x="4035425" y="3775075"/>
          <p14:tracePt t="51004" x="3862388" y="3775075"/>
          <p14:tracePt t="51011" x="3702050" y="3786188"/>
          <p14:tracePt t="51018" x="3603625" y="3786188"/>
          <p14:tracePt t="51024" x="3554413" y="3786188"/>
          <p14:tracePt t="51032" x="3516313" y="3786188"/>
          <p14:tracePt t="51039" x="3505200" y="3786188"/>
          <p14:tracePt t="51046" x="3492500" y="3786188"/>
          <p14:tracePt t="51060" x="3479800" y="3786188"/>
          <p14:tracePt t="51074" x="3467100" y="3786188"/>
          <p14:tracePt t="51097" x="3443288" y="3786188"/>
          <p14:tracePt t="51102" x="3405188" y="3786188"/>
          <p14:tracePt t="51109" x="3381375" y="3786188"/>
          <p14:tracePt t="51116" x="3344863" y="3786188"/>
          <p14:tracePt t="51123" x="3319463" y="3775075"/>
          <p14:tracePt t="51132" x="3282950" y="3775075"/>
          <p14:tracePt t="51138" x="3257550" y="3762375"/>
          <p14:tracePt t="51145" x="3233738" y="3749675"/>
          <p14:tracePt t="51151" x="3221038" y="3749675"/>
          <p14:tracePt t="51159" x="3208338" y="3749675"/>
          <p14:tracePt t="51173" x="3195638" y="3736975"/>
          <p14:tracePt t="51180" x="3184525" y="3736975"/>
          <p14:tracePt t="51187" x="3184525" y="3724275"/>
          <p14:tracePt t="51194" x="3171825" y="3724275"/>
          <p14:tracePt t="51201" x="3159125" y="3713163"/>
          <p14:tracePt t="51208" x="3159125" y="3700463"/>
          <p14:tracePt t="51215" x="3146425" y="3675063"/>
          <p14:tracePt t="51222" x="3146425" y="3663950"/>
          <p14:tracePt t="51229" x="3122613" y="3625850"/>
          <p14:tracePt t="51236" x="3097213" y="3576638"/>
          <p14:tracePt t="51243" x="3084513" y="3540125"/>
          <p14:tracePt t="51250" x="3084513" y="3490913"/>
          <p14:tracePt t="51257" x="3073400" y="3465513"/>
          <p14:tracePt t="51265" x="3073400" y="3441700"/>
          <p14:tracePt t="51271" x="3060700" y="3429000"/>
          <p14:tracePt t="51285" x="3060700" y="3416300"/>
          <p14:tracePt t="51292" x="3060700" y="3403600"/>
          <p14:tracePt t="51315" x="3060700" y="3392488"/>
          <p14:tracePt t="51329" x="3060700" y="3379788"/>
          <p14:tracePt t="51334" x="3060700" y="3367088"/>
          <p14:tracePt t="51356" x="3060700" y="3343275"/>
          <p14:tracePt t="51364" x="3060700" y="3317875"/>
          <p14:tracePt t="51382" x="3048000" y="3232150"/>
          <p14:tracePt t="51384" x="3035300" y="3182938"/>
          <p14:tracePt t="51391" x="3022600" y="3133725"/>
          <p14:tracePt t="51398" x="3011488" y="3095625"/>
          <p14:tracePt t="51405" x="2998788" y="3071813"/>
          <p14:tracePt t="51412" x="2986088" y="3033713"/>
          <p14:tracePt t="51419" x="2973388" y="3009900"/>
          <p14:tracePt t="51426" x="2962275" y="2984500"/>
          <p14:tracePt t="51434" x="2949575" y="2960688"/>
          <p14:tracePt t="51441" x="2936875" y="2911475"/>
          <p14:tracePt t="51448" x="2911475" y="2886075"/>
          <p14:tracePt t="51454" x="2900363" y="2862263"/>
          <p14:tracePt t="51461" x="2862263" y="2836863"/>
          <p14:tracePt t="51468" x="2851150" y="2813050"/>
          <p14:tracePt t="51475" x="2825750" y="2800350"/>
          <p14:tracePt t="51482" x="2813050" y="2787650"/>
          <p14:tracePt t="51489" x="2813050" y="2774950"/>
          <p14:tracePt t="51497" x="2813050" y="2762250"/>
          <p14:tracePt t="51512" x="2813050" y="2751138"/>
          <p14:tracePt t="51518" x="2801938" y="2751138"/>
          <p14:tracePt t="51547" x="2801938" y="2738438"/>
          <p14:tracePt t="51553" x="2789238" y="2738438"/>
          <p14:tracePt t="51560" x="2789238" y="2725738"/>
          <p14:tracePt t="51574" x="2776538" y="2725738"/>
          <p14:tracePt t="51589" x="2763838" y="2725738"/>
          <p14:tracePt t="51604" x="2751138" y="2713038"/>
          <p14:tracePt t="51617" x="2740025" y="2701925"/>
          <p14:tracePt t="51633" x="2740025" y="2689225"/>
          <p14:tracePt t="51652" x="2727325" y="2689225"/>
          <p14:tracePt t="51688" x="2727325" y="2701925"/>
          <p14:tracePt t="51701" x="2727325" y="2713038"/>
          <p14:tracePt t="51708" x="2727325" y="2725738"/>
          <p14:tracePt t="51715" x="2740025" y="2738438"/>
          <p14:tracePt t="51722" x="2763838" y="2751138"/>
          <p14:tracePt t="51729" x="2813050" y="2787650"/>
          <p14:tracePt t="51736" x="2851150" y="2836863"/>
          <p14:tracePt t="51743" x="2911475" y="2862263"/>
          <p14:tracePt t="51750" x="2949575" y="2886075"/>
          <p14:tracePt t="51757" x="3035300" y="2922588"/>
          <p14:tracePt t="51764" x="3084513" y="2935288"/>
          <p14:tracePt t="51771" x="3146425" y="2960688"/>
          <p14:tracePt t="51778" x="3233738" y="2984500"/>
          <p14:tracePt t="51785" x="3282950" y="2984500"/>
          <p14:tracePt t="51792" x="3332163" y="2984500"/>
          <p14:tracePt t="51799" x="3368675" y="2984500"/>
          <p14:tracePt t="51806" x="3394075" y="2984500"/>
          <p14:tracePt t="51813" x="3405188" y="2984500"/>
          <p14:tracePt t="51843" x="3417888" y="2984500"/>
          <p14:tracePt t="51871" x="3417888" y="2973388"/>
          <p14:tracePt t="51877" x="3417888" y="2960688"/>
          <p14:tracePt t="51884" x="3394075" y="2935288"/>
          <p14:tracePt t="51891" x="3306763" y="2886075"/>
          <p14:tracePt t="51898" x="3221038" y="2824163"/>
          <p14:tracePt t="51905" x="3084513" y="2725738"/>
          <p14:tracePt t="51912" x="2949575" y="2627313"/>
          <p14:tracePt t="51919" x="2838450" y="2590800"/>
          <p14:tracePt t="51926" x="2751138" y="2552700"/>
          <p14:tracePt t="51933" x="2727325" y="2541588"/>
          <p14:tracePt t="51940" x="2714625" y="2541588"/>
          <p14:tracePt t="51948" x="2701925" y="2541588"/>
          <p14:tracePt t="51954" x="2690813" y="2541588"/>
          <p14:tracePt t="52005" x="2690813" y="2552700"/>
          <p14:tracePt t="52019" x="2690813" y="2565400"/>
          <p14:tracePt t="52025" x="2701925" y="2590800"/>
          <p14:tracePt t="52032" x="2727325" y="2627313"/>
          <p14:tracePt t="52038" x="2763838" y="2663825"/>
          <p14:tracePt t="52046" x="2813050" y="2738438"/>
          <p14:tracePt t="52052" x="2862263" y="2774950"/>
          <p14:tracePt t="52060" x="2924175" y="2813050"/>
          <p14:tracePt t="52067" x="2962275" y="2836863"/>
          <p14:tracePt t="52074" x="3022600" y="2849563"/>
          <p14:tracePt t="52081" x="3060700" y="2849563"/>
          <p14:tracePt t="52088" x="3084513" y="2849563"/>
          <p14:tracePt t="52095" x="3109913" y="2849563"/>
          <p14:tracePt t="52110" x="3122613" y="2849563"/>
          <p14:tracePt t="52124" x="3133725" y="2849563"/>
          <p14:tracePt t="52174" x="3122613" y="2849563"/>
          <p14:tracePt t="52202" x="3109913" y="2849563"/>
          <p14:tracePt t="52222" x="3097213" y="2849563"/>
          <p14:tracePt t="52229" x="3084513" y="2849563"/>
          <p14:tracePt t="52244" x="3073400" y="2849563"/>
          <p14:tracePt t="52250" x="3060700" y="2849563"/>
          <p14:tracePt t="52257" x="3048000" y="2849563"/>
          <p14:tracePt t="52271" x="3035300" y="2849563"/>
          <p14:tracePt t="52278" x="3022600" y="2849563"/>
          <p14:tracePt t="52285" x="3011488" y="2849563"/>
          <p14:tracePt t="52300" x="2998788" y="2849563"/>
          <p14:tracePt t="52306" x="2986088" y="2849563"/>
          <p14:tracePt t="52343" x="2973388" y="2849563"/>
          <p14:tracePt t="52435" x="2973388" y="2862263"/>
          <p14:tracePt t="52455" x="2973388" y="2873375"/>
          <p14:tracePt t="52476" x="2973388" y="2886075"/>
          <p14:tracePt t="52504" x="2986088" y="2898775"/>
          <p14:tracePt t="52519" x="2998788" y="2898775"/>
          <p14:tracePt t="52525" x="2998788" y="2911475"/>
          <p14:tracePt t="52531" x="2998788" y="2922588"/>
          <p14:tracePt t="52539" x="3022600" y="2947988"/>
          <p14:tracePt t="52546" x="3060700" y="2984500"/>
          <p14:tracePt t="52552" x="3133725" y="3095625"/>
          <p14:tracePt t="52560" x="3233738" y="3194050"/>
          <p14:tracePt t="52567" x="3368675" y="3379788"/>
          <p14:tracePt t="52574" x="3541713" y="3540125"/>
          <p14:tracePt t="52581" x="3676650" y="3675063"/>
          <p14:tracePt t="52588" x="3813175" y="3775075"/>
          <p14:tracePt t="52595" x="3898900" y="3860800"/>
          <p14:tracePt t="52602" x="3986213" y="3922713"/>
          <p14:tracePt t="52609" x="4071938" y="3971925"/>
          <p14:tracePt t="52616" x="4159250" y="4008438"/>
          <p14:tracePt t="52623" x="4244975" y="4021138"/>
          <p14:tracePt t="52631" x="4281488" y="4033838"/>
          <p14:tracePt t="52637" x="4343400" y="4044950"/>
          <p14:tracePt t="52644" x="4418013" y="4044950"/>
          <p14:tracePt t="52651" x="4454525" y="4044950"/>
          <p14:tracePt t="52658" x="4491038" y="4044950"/>
          <p14:tracePt t="52665" x="4516438" y="4044950"/>
          <p14:tracePt t="52672" x="4541838" y="4044950"/>
          <p14:tracePt t="52680" x="4552950" y="4033838"/>
          <p14:tracePt t="52686" x="4578350" y="4033838"/>
          <p14:tracePt t="52694" x="4591050" y="4021138"/>
          <p14:tracePt t="52700" x="4614863" y="4008438"/>
          <p14:tracePt t="52707" x="4640263" y="3995738"/>
          <p14:tracePt t="52715" x="4676775" y="3984625"/>
          <p14:tracePt t="52722" x="4713288" y="3971925"/>
          <p14:tracePt t="52729" x="4738688" y="3959225"/>
          <p14:tracePt t="52736" x="4787900" y="3946525"/>
          <p14:tracePt t="52743" x="4824413" y="3935413"/>
          <p14:tracePt t="52750" x="4849813" y="3922713"/>
          <p14:tracePt t="52757" x="4862513" y="3922713"/>
          <p14:tracePt t="52765" x="4873625" y="3910013"/>
          <p14:tracePt t="52779" x="4873625" y="3897313"/>
          <p14:tracePt t="52871" x="4862513" y="3897313"/>
          <p14:tracePt t="52884" x="4849813" y="3897313"/>
          <p14:tracePt t="52899" x="4837113" y="3897313"/>
          <p14:tracePt t="52905" x="4824413" y="3897313"/>
          <p14:tracePt t="52919" x="4800600" y="3884613"/>
          <p14:tracePt t="52926" x="4762500" y="3873500"/>
          <p14:tracePt t="52933" x="4725988" y="3860800"/>
          <p14:tracePt t="52940" x="4664075" y="3848100"/>
          <p14:tracePt t="52948" x="4627563" y="3835400"/>
          <p14:tracePt t="52954" x="4602163" y="3835400"/>
          <p14:tracePt t="52961" x="4565650" y="3824288"/>
          <p14:tracePt t="52968" x="4541838" y="3811588"/>
          <p14:tracePt t="52975" x="4516438" y="3798888"/>
          <p14:tracePt t="52982" x="4503738" y="3798888"/>
          <p14:tracePt t="52989" x="4491038" y="3798888"/>
          <p14:tracePt t="52997" x="4479925" y="3786188"/>
          <p14:tracePt t="53012" x="4467225" y="3775075"/>
          <p14:tracePt t="53024" x="4467225" y="3762375"/>
          <p14:tracePt t="53031" x="4454525" y="3762375"/>
          <p14:tracePt t="53038" x="4418013" y="3749675"/>
          <p14:tracePt t="53045" x="4381500" y="3724275"/>
          <p14:tracePt t="53052" x="4356100" y="3700463"/>
          <p14:tracePt t="53060" x="4330700" y="3687763"/>
          <p14:tracePt t="53066" x="4319588" y="3675063"/>
          <p14:tracePt t="53073" x="4306888" y="3675063"/>
          <p14:tracePt t="53081" x="4294188" y="3663950"/>
          <p14:tracePt t="53087" x="4281488" y="3663950"/>
          <p14:tracePt t="53102" x="4270375" y="3651250"/>
          <p14:tracePt t="53115" x="4257675" y="3651250"/>
          <p14:tracePt t="53116" x="4257675" y="3638550"/>
          <p14:tracePt t="53123" x="4244975" y="3638550"/>
          <p14:tracePt t="53130" x="4232275" y="3625850"/>
          <p14:tracePt t="53137" x="4219575" y="3625850"/>
          <p14:tracePt t="53151" x="4208463" y="3625850"/>
          <p14:tracePt t="53165" x="4208463" y="3614738"/>
          <p14:tracePt t="53180" x="4195763" y="3602038"/>
          <p14:tracePt t="53186" x="4170363" y="3589338"/>
          <p14:tracePt t="53193" x="4146550" y="3563938"/>
          <p14:tracePt t="53200" x="4097338" y="3540125"/>
          <p14:tracePt t="53207" x="4059238" y="3490913"/>
          <p14:tracePt t="53215" x="4035425" y="3454400"/>
          <p14:tracePt t="53221" x="3986213" y="3441700"/>
          <p14:tracePt t="53229" x="3960813" y="3416300"/>
          <p14:tracePt t="53235" x="3948113" y="3403600"/>
          <p14:tracePt t="53243" x="3948113" y="3392488"/>
          <p14:tracePt t="53257" x="3948113" y="3379788"/>
          <p14:tracePt t="53271" x="3937000" y="3379788"/>
          <p14:tracePt t="53582" x="3948113" y="3379788"/>
          <p14:tracePt t="53602" x="3960813" y="3379788"/>
          <p14:tracePt t="53617" x="3973513" y="3379788"/>
          <p14:tracePt t="53638" x="3986213" y="3379788"/>
          <p14:tracePt t="53680" x="3998913" y="3379788"/>
          <p14:tracePt t="53963" x="3998913" y="3392488"/>
          <p14:tracePt t="53977" x="3998913" y="3403600"/>
          <p14:tracePt t="54019" x="4010025" y="3403600"/>
          <p14:tracePt t="54024" x="4010025" y="3416300"/>
          <p14:tracePt t="54039" x="4010025" y="3429000"/>
          <p14:tracePt t="54052" x="4022725" y="3429000"/>
          <p14:tracePt t="54059" x="4022725" y="3441700"/>
          <p14:tracePt t="56983" x="4022725" y="3454400"/>
          <p14:tracePt t="57038" x="4022725" y="3465513"/>
          <p14:tracePt t="59264" x="4035425" y="3465513"/>
          <p14:tracePt t="59356" x="4048125" y="3465513"/>
          <p14:tracePt t="60785" x="4048125" y="3478213"/>
          <p14:tracePt t="60790" x="4059238" y="3478213"/>
          <p14:tracePt t="60904" x="4071938" y="3478213"/>
          <p14:tracePt t="60910" x="4071938" y="3490913"/>
          <p14:tracePt t="63298" x="4084638" y="3490913"/>
          <p14:tracePt t="64938" x="4084638" y="3503613"/>
          <p14:tracePt t="65375" x="4097338" y="3503613"/>
          <p14:tracePt t="67451" x="4059238" y="3478213"/>
          <p14:tracePt t="67457" x="3998913" y="3429000"/>
          <p14:tracePt t="67464" x="3887788" y="3379788"/>
          <p14:tracePt t="67471" x="3751263" y="3281363"/>
          <p14:tracePt t="67478" x="3590925" y="3194050"/>
          <p14:tracePt t="67485" x="3455988" y="3121025"/>
          <p14:tracePt t="67492" x="3344863" y="3071813"/>
          <p14:tracePt t="67499" x="3244850" y="3009900"/>
          <p14:tracePt t="67506" x="3159125" y="2984500"/>
          <p14:tracePt t="67513" x="3048000" y="2947988"/>
          <p14:tracePt t="67520" x="2900363" y="2911475"/>
          <p14:tracePt t="67527" x="2740025" y="2862263"/>
          <p14:tracePt t="67534" x="2517775" y="2849563"/>
          <p14:tracePt t="67541" x="2368550" y="2824163"/>
          <p14:tracePt t="67548" x="2246313" y="2824163"/>
          <p14:tracePt t="67555" x="2171700" y="2824163"/>
          <p14:tracePt t="67563" x="2085975" y="2836863"/>
          <p14:tracePt t="67570" x="2047875" y="2862263"/>
          <p14:tracePt t="67576" x="2024063" y="2873375"/>
          <p14:tracePt t="67583" x="2011363" y="2886075"/>
          <p14:tracePt t="67591" x="1998663" y="2886075"/>
          <p14:tracePt t="67598" x="1998663" y="2898775"/>
          <p14:tracePt t="67605" x="1985963" y="2898775"/>
          <p14:tracePt t="67619" x="1974850" y="2898775"/>
          <p14:tracePt t="67916" x="1985963" y="2886075"/>
          <p14:tracePt t="67922" x="2011363" y="2873375"/>
          <p14:tracePt t="67929" x="2036763" y="2873375"/>
          <p14:tracePt t="67936" x="2047875" y="2862263"/>
          <p14:tracePt t="67950" x="2060575" y="2849563"/>
          <p14:tracePt t="67964" x="2073275" y="2849563"/>
          <p14:tracePt t="67980" x="2085975" y="2849563"/>
          <p14:tracePt t="68000" x="2097088" y="2849563"/>
          <p14:tracePt t="68006" x="2109788" y="2849563"/>
          <p14:tracePt t="68013" x="2135188" y="2849563"/>
          <p14:tracePt t="68020" x="2171700" y="2849563"/>
          <p14:tracePt t="68028" x="2197100" y="2849563"/>
          <p14:tracePt t="68034" x="2220913" y="2849563"/>
          <p14:tracePt t="68042" x="2259013" y="2849563"/>
          <p14:tracePt t="68048" x="2308225" y="2849563"/>
          <p14:tracePt t="68063" x="2319338" y="2849563"/>
          <p14:tracePt t="68070" x="2332038" y="2849563"/>
          <p14:tracePt t="68077" x="2344738" y="2849563"/>
          <p14:tracePt t="68084" x="2357438" y="2849563"/>
          <p14:tracePt t="68091" x="2368550" y="2849563"/>
          <p14:tracePt t="68113" x="2393950" y="2849563"/>
          <p14:tracePt t="68119" x="2406650" y="2849563"/>
          <p14:tracePt t="68126" x="2419350" y="2862263"/>
          <p14:tracePt t="68133" x="2443163" y="2862263"/>
          <p14:tracePt t="68140" x="2455863" y="2862263"/>
          <p14:tracePt t="68147" x="2455863" y="2873375"/>
          <p14:tracePt t="68154" x="2468563" y="2873375"/>
          <p14:tracePt t="68161" x="2492375" y="2886075"/>
          <p14:tracePt t="68168" x="2505075" y="2886075"/>
          <p14:tracePt t="68175" x="2517775" y="2886075"/>
          <p14:tracePt t="68182" x="2530475" y="2886075"/>
          <p14:tracePt t="68189" x="2541588" y="2886075"/>
          <p14:tracePt t="68204" x="2554288" y="2886075"/>
          <p14:tracePt t="68210" x="2566988" y="2886075"/>
          <p14:tracePt t="68217" x="2579688" y="2898775"/>
          <p14:tracePt t="68232" x="2590800" y="2898775"/>
          <p14:tracePt t="68246" x="2603500" y="2898775"/>
          <p14:tracePt t="68268" x="2616200" y="2898775"/>
          <p14:tracePt t="68295" x="2628900" y="2911475"/>
          <p14:tracePt t="68311" x="2640013" y="2922588"/>
          <p14:tracePt t="68316" x="2652713" y="2922588"/>
          <p14:tracePt t="68323" x="2665413" y="2935288"/>
          <p14:tracePt t="68330" x="2665413" y="2947988"/>
          <p14:tracePt t="68337" x="2678113" y="2960688"/>
          <p14:tracePt t="68344" x="2701925" y="2973388"/>
          <p14:tracePt t="68359" x="2714625" y="2973388"/>
          <p14:tracePt t="68365" x="2727325" y="2984500"/>
          <p14:tracePt t="68372" x="2740025" y="2997200"/>
          <p14:tracePt t="68380" x="2751138" y="3009900"/>
          <p14:tracePt t="68386" x="2763838" y="3009900"/>
          <p14:tracePt t="68393" x="2776538" y="3009900"/>
          <p14:tracePt t="68401" x="2776538" y="3022600"/>
          <p14:tracePt t="68415" x="2789238" y="3033713"/>
          <p14:tracePt t="68430" x="2801938" y="3033713"/>
          <p14:tracePt t="68451" x="2813050" y="3033713"/>
          <p14:tracePt t="68464" x="2825750" y="3046413"/>
          <p14:tracePt t="68564" x="2825750" y="3059113"/>
          <p14:tracePt t="68571" x="2838450" y="3059113"/>
          <p14:tracePt t="68577" x="2838450" y="3071813"/>
          <p14:tracePt t="68592" x="2838450" y="3082925"/>
          <p14:tracePt t="68598" x="2851150" y="3082925"/>
          <p14:tracePt t="68613" x="2862263" y="3082925"/>
          <p14:tracePt t="68669" x="2862263" y="3095625"/>
          <p14:tracePt t="70015" x="2851150" y="3082925"/>
          <p14:tracePt t="70042" x="2838450" y="3082925"/>
          <p14:tracePt t="70048" x="2825750" y="3071813"/>
          <p14:tracePt t="70055" x="2813050" y="3071813"/>
          <p14:tracePt t="70070" x="2801938" y="3071813"/>
          <p14:tracePt t="70077" x="2776538" y="3071813"/>
          <p14:tracePt t="70098" x="2763838" y="3071813"/>
          <p14:tracePt t="70104" x="2751138" y="3071813"/>
          <p14:tracePt t="70113" x="2740025" y="3071813"/>
          <p14:tracePt t="70118" x="2727325" y="3071813"/>
          <p14:tracePt t="70133" x="2714625" y="3071813"/>
          <p14:tracePt t="70147" x="2714625" y="3082925"/>
          <p14:tracePt t="70154" x="2714625" y="3108325"/>
          <p14:tracePt t="70161" x="2714625" y="3144838"/>
          <p14:tracePt t="70168" x="2714625" y="3170238"/>
          <p14:tracePt t="70175" x="2727325" y="3206750"/>
          <p14:tracePt t="70182" x="2727325" y="3243263"/>
          <p14:tracePt t="70189" x="2740025" y="3281363"/>
          <p14:tracePt t="70196" x="2763838" y="3317875"/>
          <p14:tracePt t="70203" x="2763838" y="3330575"/>
          <p14:tracePt t="70211" x="2776538" y="3354388"/>
          <p14:tracePt t="70217" x="2789238" y="3354388"/>
          <p14:tracePt t="70224" x="2789238" y="3367088"/>
          <p14:tracePt t="70231" x="2801938" y="3379788"/>
          <p14:tracePt t="70238" x="2801938" y="3392488"/>
          <p14:tracePt t="70246" x="2813050" y="3403600"/>
          <p14:tracePt t="70261" x="2813050" y="3416300"/>
          <p14:tracePt t="70266" x="2825750" y="3416300"/>
          <p14:tracePt t="70274" x="2825750" y="3429000"/>
          <p14:tracePt t="70288" x="2838450" y="3429000"/>
          <p14:tracePt t="70331" x="2838450" y="3441700"/>
          <p14:tracePt t="70387" x="2838450" y="3454400"/>
          <p14:tracePt t="71451" x="2851150" y="3454400"/>
          <p14:tracePt t="71492" x="2862263" y="3454400"/>
          <p14:tracePt t="71528" x="2874963" y="3454400"/>
          <p14:tracePt t="71542" x="2887663" y="3454400"/>
          <p14:tracePt t="71577" x="2900363" y="3454400"/>
          <p14:tracePt t="71902" x="2924175" y="3465513"/>
          <p14:tracePt t="71908" x="2924175" y="3478213"/>
          <p14:tracePt t="71914" x="2936875" y="3478213"/>
          <p14:tracePt t="71921" x="2949575" y="3490913"/>
          <p14:tracePt t="71943" x="2962275" y="3490913"/>
          <p14:tracePt t="71957" x="2973388" y="3490913"/>
          <p14:tracePt t="71971" x="2986088" y="3490913"/>
          <p14:tracePt t="72007" x="2998788" y="349091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1.7|1.3|23.6"/>
</p:tagLst>
</file>

<file path=ppt/tags/tag10.xml><?xml version="1.0" encoding="utf-8"?>
<p:tagLst xmlns:a="http://schemas.openxmlformats.org/drawingml/2006/main" xmlns:r="http://schemas.openxmlformats.org/officeDocument/2006/relationships" xmlns:p="http://schemas.openxmlformats.org/presentationml/2006/main">
  <p:tag name="TIMING" val="|0.8"/>
</p:tagLst>
</file>

<file path=ppt/tags/tag11.xml><?xml version="1.0" encoding="utf-8"?>
<p:tagLst xmlns:a="http://schemas.openxmlformats.org/drawingml/2006/main" xmlns:r="http://schemas.openxmlformats.org/officeDocument/2006/relationships" xmlns:p="http://schemas.openxmlformats.org/presentationml/2006/main">
  <p:tag name="TIMING" val="|31.6|7.3|7.8|5.8"/>
</p:tagLst>
</file>

<file path=ppt/tags/tag12.xml><?xml version="1.0" encoding="utf-8"?>
<p:tagLst xmlns:a="http://schemas.openxmlformats.org/drawingml/2006/main" xmlns:r="http://schemas.openxmlformats.org/officeDocument/2006/relationships" xmlns:p="http://schemas.openxmlformats.org/presentationml/2006/main">
  <p:tag name="TIMING" val="|5.1|4.9|9"/>
</p:tagLst>
</file>

<file path=ppt/tags/tag2.xml><?xml version="1.0" encoding="utf-8"?>
<p:tagLst xmlns:a="http://schemas.openxmlformats.org/drawingml/2006/main" xmlns:r="http://schemas.openxmlformats.org/officeDocument/2006/relationships" xmlns:p="http://schemas.openxmlformats.org/presentationml/2006/main">
  <p:tag name="TIMING" val="|23.4"/>
</p:tagLst>
</file>

<file path=ppt/tags/tag3.xml><?xml version="1.0" encoding="utf-8"?>
<p:tagLst xmlns:a="http://schemas.openxmlformats.org/drawingml/2006/main" xmlns:r="http://schemas.openxmlformats.org/officeDocument/2006/relationships" xmlns:p="http://schemas.openxmlformats.org/presentationml/2006/main">
  <p:tag name="TIMING" val="|19.2"/>
</p:tagLst>
</file>

<file path=ppt/tags/tag4.xml><?xml version="1.0" encoding="utf-8"?>
<p:tagLst xmlns:a="http://schemas.openxmlformats.org/drawingml/2006/main" xmlns:r="http://schemas.openxmlformats.org/officeDocument/2006/relationships" xmlns:p="http://schemas.openxmlformats.org/presentationml/2006/main">
  <p:tag name="TIMING" val="|43.7"/>
</p:tagLst>
</file>

<file path=ppt/tags/tag5.xml><?xml version="1.0" encoding="utf-8"?>
<p:tagLst xmlns:a="http://schemas.openxmlformats.org/drawingml/2006/main" xmlns:r="http://schemas.openxmlformats.org/officeDocument/2006/relationships" xmlns:p="http://schemas.openxmlformats.org/presentationml/2006/main">
  <p:tag name="TIMING" val="|13|2.3"/>
</p:tagLst>
</file>

<file path=ppt/tags/tag6.xml><?xml version="1.0" encoding="utf-8"?>
<p:tagLst xmlns:a="http://schemas.openxmlformats.org/drawingml/2006/main" xmlns:r="http://schemas.openxmlformats.org/officeDocument/2006/relationships" xmlns:p="http://schemas.openxmlformats.org/presentationml/2006/main">
  <p:tag name="TIMING" val="|45|2|2.3"/>
</p:tagLst>
</file>

<file path=ppt/tags/tag7.xml><?xml version="1.0" encoding="utf-8"?>
<p:tagLst xmlns:a="http://schemas.openxmlformats.org/drawingml/2006/main" xmlns:r="http://schemas.openxmlformats.org/officeDocument/2006/relationships" xmlns:p="http://schemas.openxmlformats.org/presentationml/2006/main">
  <p:tag name="TIMING" val="|50.1|13.1|8.9"/>
</p:tagLst>
</file>

<file path=ppt/tags/tag8.xml><?xml version="1.0" encoding="utf-8"?>
<p:tagLst xmlns:a="http://schemas.openxmlformats.org/drawingml/2006/main" xmlns:r="http://schemas.openxmlformats.org/officeDocument/2006/relationships" xmlns:p="http://schemas.openxmlformats.org/presentationml/2006/main">
  <p:tag name="TIMING" val="|5.2|0.4|0.2"/>
</p:tagLst>
</file>

<file path=ppt/tags/tag9.xml><?xml version="1.0" encoding="utf-8"?>
<p:tagLst xmlns:a="http://schemas.openxmlformats.org/drawingml/2006/main" xmlns:r="http://schemas.openxmlformats.org/officeDocument/2006/relationships" xmlns:p="http://schemas.openxmlformats.org/presentationml/2006/main">
  <p:tag name="TIMING" val="|57.9|1.8"/>
</p:tagLst>
</file>

<file path=ppt/theme/theme1.xml><?xml version="1.0" encoding="utf-8"?>
<a:theme xmlns:a="http://schemas.openxmlformats.org/drawingml/2006/main" name="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449</TotalTime>
  <Words>1892</Words>
  <Application>Microsoft Office PowerPoint</Application>
  <PresentationFormat>On-screen Show (16:9)</PresentationFormat>
  <Paragraphs>153</Paragraphs>
  <Slides>21</Slides>
  <Notes>20</Notes>
  <HiddenSlides>1</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Wingdings 3</vt:lpstr>
      <vt:lpstr>Arial</vt:lpstr>
      <vt:lpstr>Trebuchet MS</vt:lpstr>
      <vt:lpstr>Facet</vt:lpstr>
      <vt:lpstr>RMS Titanic disaster analysis</vt:lpstr>
      <vt:lpstr>Background Information</vt:lpstr>
      <vt:lpstr>Project objective</vt:lpstr>
      <vt:lpstr>Who travelled in the Titanic?</vt:lpstr>
      <vt:lpstr>Who travelled in the Titanic? #pclass</vt:lpstr>
      <vt:lpstr>Who travelled in the Titanic? #pclass</vt:lpstr>
      <vt:lpstr>Who travelled in the Titanic? #pclass</vt:lpstr>
      <vt:lpstr>Who travelled in the Titanic? #gender</vt:lpstr>
      <vt:lpstr>Who travelled in the Titanic? #gender #pclass</vt:lpstr>
      <vt:lpstr>Who travelled in the Titanic? #gender #age</vt:lpstr>
      <vt:lpstr>Who survived?</vt:lpstr>
      <vt:lpstr>Who survived?</vt:lpstr>
      <vt:lpstr>Who survived? #pclass</vt:lpstr>
      <vt:lpstr>Who travelled in the Titanic? #pclass</vt:lpstr>
      <vt:lpstr>Who survived? #gender</vt:lpstr>
      <vt:lpstr>Who travelled in the Titanic? #gender</vt:lpstr>
      <vt:lpstr>Who survived? #pclass #gender</vt:lpstr>
      <vt:lpstr>Who survived? #pclass #gender</vt:lpstr>
      <vt:lpstr>Takeaways</vt:lpstr>
      <vt:lpstr>Thank you for your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 Presentation</dc:title>
  <dc:creator>Tejasvi Narayanan</dc:creator>
  <cp:lastModifiedBy>Tejasvi Narayanan</cp:lastModifiedBy>
  <cp:revision>1</cp:revision>
  <dcterms:modified xsi:type="dcterms:W3CDTF">2022-05-22T23:15:53Z</dcterms:modified>
</cp:coreProperties>
</file>